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73" r:id="rId12"/>
    <p:sldId id="269" r:id="rId13"/>
    <p:sldId id="274" r:id="rId14"/>
    <p:sldId id="275" r:id="rId15"/>
    <p:sldId id="280" r:id="rId16"/>
    <p:sldId id="281" r:id="rId17"/>
    <p:sldId id="282" r:id="rId18"/>
    <p:sldId id="277" r:id="rId19"/>
    <p:sldId id="279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D40"/>
    <a:srgbClr val="0D8697"/>
    <a:srgbClr val="C6247A"/>
    <a:srgbClr val="C52378"/>
    <a:srgbClr val="98124D"/>
    <a:srgbClr val="853E5B"/>
    <a:srgbClr val="F94900"/>
    <a:srgbClr val="613125"/>
    <a:srgbClr val="AC187B"/>
    <a:srgbClr val="542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79" d="100"/>
          <a:sy n="79" d="100"/>
        </p:scale>
        <p:origin x="-101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7;&#1088;&#1072;&#1079;&#1076;&#1085;&#1080;&#1082;%20&#1082;&#1086;%20&#1044;&#1085;&#1102;%20&#1082;&#1086;&#1089;&#1084;&#1086;&#1085;&#1072;&#1074;&#1090;&#1080;&#1082;&#1080;\zemljane-trava-u-doma-(megapesni.com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87;&#1088;&#1072;&#1079;&#1076;&#1085;&#1080;&#1082;%20&#1082;&#1086;%20&#1044;&#1085;&#1102;%20&#1082;&#1086;&#1089;&#1084;&#1086;&#1085;&#1072;&#1074;&#1090;&#1080;&#1082;&#1080;\(1970&#1077;).%20&#1047;&#1085;&#1072;&#1077;&#1090;&#1077;,%20&#1082;&#1072;&#1082;&#1080;&#1084;%20&#1086;&#1085;%20&#1087;&#1072;&#1088;&#1085;&#1077;&#1084;%20&#1073;&#1099;&#1083;..avi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7;&#1088;&#1072;&#1079;&#1076;&#1085;&#1080;&#1082;%20&#1082;&#1086;%20&#1044;&#1085;&#1102;%20&#1082;&#1086;&#1089;&#1084;&#1086;&#1085;&#1072;&#1074;&#1090;&#1080;&#1082;&#1080;\&#1051;&#1045;&#1042;&#1048;&#1058;&#1040;&#1053;%20-%20&#1057;&#1086;&#1086;&#1073;&#1097;&#1077;&#1085;&#1080;&#1077;%20&#1086;%20&#1087;&#1086;&#1083;&#1105;&#1090;&#1077;%20&#1043;&#1072;&#1075;&#1072;&#1088;&#1080;&#1085;&#1072;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245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38687" y="1008530"/>
            <a:ext cx="8001252" cy="2183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ln w="0">
                  <a:noFill/>
                </a:ln>
                <a:solidFill>
                  <a:srgbClr val="081D4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Название</a:t>
            </a:r>
          </a:p>
          <a:p>
            <a:pPr algn="ctr"/>
            <a:r>
              <a:rPr lang="ru-RU" sz="6600" b="1" dirty="0" smtClean="0">
                <a:ln w="0">
                  <a:noFill/>
                </a:ln>
                <a:solidFill>
                  <a:srgbClr val="081D4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презентации</a:t>
            </a:r>
            <a:endParaRPr lang="ru-RU" sz="6600" b="1" dirty="0">
              <a:ln w="0">
                <a:noFill/>
              </a:ln>
              <a:solidFill>
                <a:srgbClr val="081D4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34317" y="3541245"/>
            <a:ext cx="1112228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Автор: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124053"/>
          </a:xfrm>
        </p:spPr>
      </p:pic>
      <p:pic>
        <p:nvPicPr>
          <p:cNvPr id="8" name="zemljane-trava-u-doma-(megapesni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78779" y="1074821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1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" name="(1970е). Знаете, каким он парнем был.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546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59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" y="0"/>
            <a:ext cx="9135879" cy="6858000"/>
          </a:xfrm>
        </p:spPr>
      </p:pic>
    </p:spTree>
    <p:extLst>
      <p:ext uri="{BB962C8B-B14F-4D97-AF65-F5344CB8AC3E}">
        <p14:creationId xmlns:p14="http://schemas.microsoft.com/office/powerpoint/2010/main" val="306486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0"/>
            <a:ext cx="9135878" cy="6858000"/>
          </a:xfrm>
        </p:spPr>
      </p:pic>
    </p:spTree>
    <p:extLst>
      <p:ext uri="{BB962C8B-B14F-4D97-AF65-F5344CB8AC3E}">
        <p14:creationId xmlns:p14="http://schemas.microsoft.com/office/powerpoint/2010/main" val="236545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39938" cy="6858000"/>
          </a:xfrm>
        </p:spPr>
      </p:pic>
    </p:spTree>
    <p:extLst>
      <p:ext uri="{BB962C8B-B14F-4D97-AF65-F5344CB8AC3E}">
        <p14:creationId xmlns:p14="http://schemas.microsoft.com/office/powerpoint/2010/main" val="265270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9938" cy="6926189"/>
          </a:xfrm>
        </p:spPr>
      </p:pic>
    </p:spTree>
    <p:extLst>
      <p:ext uri="{BB962C8B-B14F-4D97-AF65-F5344CB8AC3E}">
        <p14:creationId xmlns:p14="http://schemas.microsoft.com/office/powerpoint/2010/main" val="193348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7999"/>
          </a:xfrm>
        </p:spPr>
      </p:pic>
    </p:spTree>
    <p:extLst>
      <p:ext uri="{BB962C8B-B14F-4D97-AF65-F5344CB8AC3E}">
        <p14:creationId xmlns:p14="http://schemas.microsoft.com/office/powerpoint/2010/main" val="408113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78205"/>
            <a:ext cx="9135879" cy="6779795"/>
          </a:xfrm>
        </p:spPr>
      </p:pic>
    </p:spTree>
    <p:extLst>
      <p:ext uri="{BB962C8B-B14F-4D97-AF65-F5344CB8AC3E}">
        <p14:creationId xmlns:p14="http://schemas.microsoft.com/office/powerpoint/2010/main" val="171258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" y="0"/>
            <a:ext cx="9135879" cy="6857999"/>
          </a:xfrm>
        </p:spPr>
      </p:pic>
    </p:spTree>
    <p:extLst>
      <p:ext uri="{BB962C8B-B14F-4D97-AF65-F5344CB8AC3E}">
        <p14:creationId xmlns:p14="http://schemas.microsoft.com/office/powerpoint/2010/main" val="101114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39938" cy="6858000"/>
          </a:xfrm>
        </p:spPr>
      </p:pic>
    </p:spTree>
    <p:extLst>
      <p:ext uri="{BB962C8B-B14F-4D97-AF65-F5344CB8AC3E}">
        <p14:creationId xmlns:p14="http://schemas.microsoft.com/office/powerpoint/2010/main" val="146123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76" y="276727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260255" cy="7134726"/>
          </a:xfrm>
        </p:spPr>
      </p:pic>
    </p:spTree>
    <p:extLst>
      <p:ext uri="{BB962C8B-B14F-4D97-AF65-F5344CB8AC3E}">
        <p14:creationId xmlns:p14="http://schemas.microsoft.com/office/powerpoint/2010/main" val="199375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1155343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432552"/>
            <a:ext cx="47300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Заголовок слайда</a:t>
            </a: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0"/>
            <a:ext cx="9135878" cy="6858000"/>
          </a:xfrm>
        </p:spPr>
      </p:pic>
    </p:spTree>
    <p:extLst>
      <p:ext uri="{BB962C8B-B14F-4D97-AF65-F5344CB8AC3E}">
        <p14:creationId xmlns:p14="http://schemas.microsoft.com/office/powerpoint/2010/main" val="231452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65037"/>
          </a:xfrm>
        </p:spPr>
      </p:pic>
    </p:spTree>
    <p:extLst>
      <p:ext uri="{BB962C8B-B14F-4D97-AF65-F5344CB8AC3E}">
        <p14:creationId xmlns:p14="http://schemas.microsoft.com/office/powerpoint/2010/main" val="101833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1053"/>
          </a:xfrm>
        </p:spPr>
      </p:pic>
    </p:spTree>
    <p:extLst>
      <p:ext uri="{BB962C8B-B14F-4D97-AF65-F5344CB8AC3E}">
        <p14:creationId xmlns:p14="http://schemas.microsoft.com/office/powerpoint/2010/main" val="210935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23809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val="204905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61431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917151"/>
          </a:xfrm>
        </p:spPr>
      </p:pic>
    </p:spTree>
    <p:extLst>
      <p:ext uri="{BB962C8B-B14F-4D97-AF65-F5344CB8AC3E}">
        <p14:creationId xmlns:p14="http://schemas.microsoft.com/office/powerpoint/2010/main" val="134264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8115" y="46523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ЛЕВИТАН - Сообщение о полёте Гагари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54715" y="503321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49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926</TotalTime>
  <Words>42</Words>
  <Application>Microsoft Office PowerPoint</Application>
  <PresentationFormat>Экран (4:3)</PresentationFormat>
  <Paragraphs>22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133</cp:revision>
  <dcterms:created xsi:type="dcterms:W3CDTF">2013-11-19T05:52:05Z</dcterms:created>
  <dcterms:modified xsi:type="dcterms:W3CDTF">2021-04-12T07:13:21Z</dcterms:modified>
</cp:coreProperties>
</file>