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sldIdLst>
    <p:sldId id="256" r:id="rId2"/>
    <p:sldId id="257" r:id="rId3"/>
    <p:sldId id="261" r:id="rId4"/>
    <p:sldId id="262" r:id="rId5"/>
    <p:sldId id="258" r:id="rId6"/>
    <p:sldId id="263" r:id="rId7"/>
    <p:sldId id="265" r:id="rId8"/>
    <p:sldId id="266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373328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896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216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7125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690190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20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2383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6947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1987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544562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4210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4/7/2022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02920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11" orient="horz" pos="1368" userDrawn="1">
          <p15:clr>
            <a:srgbClr val="F26B43"/>
          </p15:clr>
        </p15:guide>
        <p15:guide id="12" orient="horz" pos="1440" userDrawn="1">
          <p15:clr>
            <a:srgbClr val="F26B43"/>
          </p15:clr>
        </p15:guide>
        <p15:guide id="13" orient="horz" pos="3696" userDrawn="1">
          <p15:clr>
            <a:srgbClr val="F26B43"/>
          </p15:clr>
        </p15:guide>
        <p15:guide id="14" orient="horz" pos="432" userDrawn="1">
          <p15:clr>
            <a:srgbClr val="F26B43"/>
          </p15:clr>
        </p15:guide>
        <p15:guide id="15" orient="horz" pos="1512" userDrawn="1">
          <p15:clr>
            <a:srgbClr val="F26B43"/>
          </p15:clr>
        </p15:guide>
        <p15:guide id="16" pos="5184" userDrawn="1">
          <p15:clr>
            <a:srgbClr val="F26B43"/>
          </p15:clr>
        </p15:guide>
        <p15:guide id="17" pos="702" userDrawn="1">
          <p15:clr>
            <a:srgbClr val="F26B43"/>
          </p15:clr>
        </p15:guide>
        <p15:guide id="18" pos="6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WINDOWS7\Desktop\Documents\&#1053;&#1086;&#1074;&#1072;&#1103;%20&#1087;&#1072;&#1087;&#1082;&#1072;\&#1055;&#1088;&#1080;&#1090;&#1095;&#1072;%20&#1042;&#1089;&#1077;%20&#1074;%20&#1090;&#1074;&#1086;&#1080;&#1093;%20&#1088;&#1091;&#1082;&#1072;&#1093;%20(1)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BEB806-4206-426A-8319-1A69C1DD9C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346" y="835269"/>
            <a:ext cx="6270922" cy="3516923"/>
          </a:xfrm>
        </p:spPr>
        <p:txBody>
          <a:bodyPr/>
          <a:lstStyle/>
          <a:p>
            <a:r>
              <a:rPr lang="ru-RU" sz="4000" b="1" dirty="0" smtClean="0"/>
              <a:t>Тренинг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b="1" dirty="0" smtClean="0"/>
              <a:t> «Мой выбор»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E789B8-D27F-44A0-B9D1-66FB609F0A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9930" y="4510454"/>
            <a:ext cx="5123755" cy="129246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Пелевина Л.Н.,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Социальный педагог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ГКОУ «Кашинская школа-интернат»</a:t>
            </a:r>
          </a:p>
          <a:p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554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9B56DE-16EF-41BE-8497-4A820912C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0776" y="597877"/>
            <a:ext cx="7886700" cy="14859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Я умею думать, умею рассуждать, 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что полезно для здоровья буду выбирать!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1577091843_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5366" y="1597807"/>
            <a:ext cx="6987519" cy="4943670"/>
          </a:xfrm>
        </p:spPr>
      </p:pic>
    </p:spTree>
    <p:extLst>
      <p:ext uri="{BB962C8B-B14F-4D97-AF65-F5344CB8AC3E}">
        <p14:creationId xmlns:p14="http://schemas.microsoft.com/office/powerpoint/2010/main" xmlns="" val="3502563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dirty="0" smtClean="0">
                <a:solidFill>
                  <a:srgbClr val="C00000"/>
                </a:solidFill>
              </a:rPr>
              <a:t>“</a:t>
            </a:r>
            <a:r>
              <a:rPr lang="ru-RU" b="1" dirty="0" smtClean="0">
                <a:solidFill>
                  <a:srgbClr val="C00000"/>
                </a:solidFill>
              </a:rPr>
              <a:t>Солнце радости”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kartinki-solnyshko-1-730x7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8945" y="1518355"/>
            <a:ext cx="5213839" cy="531383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</a:rPr>
              <a:t>«Цветик – </a:t>
            </a:r>
            <a:r>
              <a:rPr lang="ru-RU" b="1" dirty="0" err="1" smtClean="0">
                <a:solidFill>
                  <a:srgbClr val="C00000"/>
                </a:solidFill>
              </a:rPr>
              <a:t>семицветик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цветик_семицветик_классный_цветок-картинки_для_срисовки_рф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2569" y="1628041"/>
            <a:ext cx="4985239" cy="498523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5EBA1C48-05A1-4934-A5DA-9B41BD931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028700" y="325316"/>
            <a:ext cx="3335840" cy="1081454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Вредные привычки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" name="Содержимое 10" descr="9-8-730x54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5525" y="3006970"/>
            <a:ext cx="3736774" cy="2805140"/>
          </a:xfrm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893759" y="606669"/>
            <a:ext cx="3661155" cy="1345224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Альтернатива вредным привычкам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12" name="Содержимое 11" descr="db40028c7613ad19e844cb7a0c2a738c.jpe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703885" y="2002540"/>
            <a:ext cx="4292458" cy="3219344"/>
          </a:xfrm>
        </p:spPr>
      </p:pic>
    </p:spTree>
    <p:extLst>
      <p:ext uri="{BB962C8B-B14F-4D97-AF65-F5344CB8AC3E}">
        <p14:creationId xmlns:p14="http://schemas.microsoft.com/office/powerpoint/2010/main" xmlns="" val="949074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Конкурс “Развейте мифы”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28700" y="1811216"/>
            <a:ext cx="3335840" cy="60667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Мифы о курении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28700" y="2347546"/>
            <a:ext cx="3335839" cy="3519855"/>
          </a:xfrm>
        </p:spPr>
        <p:txBody>
          <a:bodyPr>
            <a:normAutofit/>
          </a:bodyPr>
          <a:lstStyle/>
          <a:p>
            <a:r>
              <a:rPr lang="ru-RU" b="1" dirty="0" smtClean="0"/>
              <a:t>Курение способствует похудению.</a:t>
            </a:r>
            <a:r>
              <a:rPr lang="ru-RU" dirty="0" smtClean="0"/>
              <a:t> </a:t>
            </a:r>
          </a:p>
          <a:p>
            <a:r>
              <a:rPr lang="ru-RU" b="1" dirty="0" smtClean="0"/>
              <a:t>Курение помогает сосредоточиться и лучше работать.</a:t>
            </a:r>
            <a:r>
              <a:rPr lang="ru-RU" dirty="0" smtClean="0"/>
              <a:t> </a:t>
            </a:r>
          </a:p>
          <a:p>
            <a:r>
              <a:rPr lang="ru-RU" b="1" dirty="0" smtClean="0"/>
              <a:t>Курение успокаивает нервы.</a:t>
            </a:r>
            <a:r>
              <a:rPr lang="ru-RU" dirty="0" smtClean="0"/>
              <a:t> </a:t>
            </a:r>
          </a:p>
          <a:p>
            <a:r>
              <a:rPr lang="ru-RU" b="1" dirty="0" smtClean="0"/>
              <a:t>Я всегда смогу бросить курить.</a:t>
            </a:r>
            <a:r>
              <a:rPr lang="ru-RU" sz="1200" dirty="0" smtClean="0"/>
              <a:t> </a:t>
            </a:r>
            <a:endParaRPr lang="ru-RU" sz="1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93760" y="1600200"/>
            <a:ext cx="3335840" cy="72976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Мифы об алкоголе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93760" y="2303585"/>
            <a:ext cx="3335840" cy="3563817"/>
          </a:xfrm>
        </p:spPr>
        <p:txBody>
          <a:bodyPr>
            <a:normAutofit fontScale="92500"/>
          </a:bodyPr>
          <a:lstStyle/>
          <a:p>
            <a:r>
              <a:rPr lang="ru-RU" sz="1800" b="1" dirty="0" smtClean="0"/>
              <a:t>Алкоголь позволяет легко общаться с окружающими.</a:t>
            </a:r>
          </a:p>
          <a:p>
            <a:r>
              <a:rPr lang="ru-RU" sz="1800" b="1" dirty="0" smtClean="0"/>
              <a:t>Если хочешь быть современным, модным, выделяться из толпы – употребляй алкоголь.</a:t>
            </a:r>
          </a:p>
          <a:p>
            <a:pPr lvl="0"/>
            <a:r>
              <a:rPr lang="ru-RU" sz="1800" b="1" dirty="0" smtClean="0"/>
              <a:t>Алкоголь помогает согреться в холодное время года.</a:t>
            </a:r>
          </a:p>
          <a:p>
            <a:pPr lvl="0"/>
            <a:r>
              <a:rPr lang="ru-RU" sz="1800" b="1" dirty="0" smtClean="0"/>
              <a:t>Алкоголь не так вреден, как говорят.</a:t>
            </a:r>
            <a:r>
              <a:rPr lang="ru-RU" sz="1800" b="1" cap="all" dirty="0" smtClean="0"/>
              <a:t> </a:t>
            </a:r>
            <a:endParaRPr lang="ru-RU" sz="18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 smtClean="0"/>
              <a:t>«Дерево жизни»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1999" y="1512277"/>
            <a:ext cx="3808827" cy="53457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Притча Все в твоих руках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7211" y="439615"/>
            <a:ext cx="8221296" cy="6165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6B4C5AC1-B48B-401D-A568-DF60E40E7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685800"/>
            <a:ext cx="7710854" cy="14859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Все в твоих руках!</a:t>
            </a:r>
            <a:br>
              <a:rPr lang="ru-RU" b="1" i="1" u="sng" dirty="0" smtClean="0">
                <a:solidFill>
                  <a:srgbClr val="C00000"/>
                </a:solidFill>
              </a:rPr>
            </a:br>
            <a:r>
              <a:rPr lang="ru-RU" b="1" i="1" u="sng" dirty="0" smtClean="0">
                <a:solidFill>
                  <a:srgbClr val="C00000"/>
                </a:solidFill>
              </a:rPr>
              <a:t>Сделай правильный выбор!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pic>
        <p:nvPicPr>
          <p:cNvPr id="11" name="Содержимое 10" descr="depositphotos_37806251-stock-photo-purple-butterfly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9930" y="4714143"/>
            <a:ext cx="1197217" cy="1197217"/>
          </a:xfrm>
        </p:spPr>
      </p:pic>
      <p:pic>
        <p:nvPicPr>
          <p:cNvPr id="12" name="Содержимое 4" descr="6857334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54" y="2296551"/>
            <a:ext cx="5111262" cy="2044504"/>
          </a:xfrm>
          <a:prstGeom prst="rect">
            <a:avLst/>
          </a:prstGeom>
        </p:spPr>
      </p:pic>
      <p:pic>
        <p:nvPicPr>
          <p:cNvPr id="13" name="Содержимое 4" descr="68573341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23" y="3812929"/>
            <a:ext cx="4799138" cy="191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5607131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брезк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D7AA1D6E-F3E9-4763-A3BC-84DF2E02F6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1206</TotalTime>
  <Words>93</Words>
  <Application>Microsoft Office PowerPoint</Application>
  <PresentationFormat>Экран (4:3)</PresentationFormat>
  <Paragraphs>23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Обрезка</vt:lpstr>
      <vt:lpstr>Тренинг    «Мой выбор» </vt:lpstr>
      <vt:lpstr>Я умею думать, умею рассуждать,  что полезно для здоровья буду выбирать!</vt:lpstr>
      <vt:lpstr>“Солнце радости” </vt:lpstr>
      <vt:lpstr>«Цветик – семицветик» </vt:lpstr>
      <vt:lpstr> </vt:lpstr>
      <vt:lpstr>Конкурс “Развейте мифы” </vt:lpstr>
      <vt:lpstr>«Дерево жизни» </vt:lpstr>
      <vt:lpstr>Слайд 8</vt:lpstr>
      <vt:lpstr>Все в твоих руках! Сделай правильный выбор!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УчебныеПрезентации.рф</dc:creator>
  <cp:lastModifiedBy>WINDOWS7</cp:lastModifiedBy>
  <cp:revision>30</cp:revision>
  <dcterms:created xsi:type="dcterms:W3CDTF">2019-01-10T04:52:58Z</dcterms:created>
  <dcterms:modified xsi:type="dcterms:W3CDTF">2022-04-07T06:01:41Z</dcterms:modified>
</cp:coreProperties>
</file>