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0" r:id="rId5"/>
    <p:sldId id="261" r:id="rId6"/>
    <p:sldId id="264" r:id="rId7"/>
    <p:sldId id="265" r:id="rId8"/>
    <p:sldId id="266" r:id="rId9"/>
    <p:sldId id="267" r:id="rId10"/>
    <p:sldId id="275" r:id="rId11"/>
    <p:sldId id="276" r:id="rId12"/>
    <p:sldId id="277" r:id="rId13"/>
    <p:sldId id="278" r:id="rId14"/>
    <p:sldId id="279" r:id="rId15"/>
    <p:sldId id="268" r:id="rId16"/>
    <p:sldId id="269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i.ytimg.com/vi/4UAOkmx2OrI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01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725144"/>
            <a:ext cx="68955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Солнце, воздух и вода - ……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5505914"/>
            <a:ext cx="54864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н</a:t>
            </a:r>
            <a:r>
              <a:rPr lang="ru-RU" sz="4400" b="1" dirty="0" smtClean="0">
                <a:solidFill>
                  <a:srgbClr val="FF0000"/>
                </a:solidFill>
              </a:rPr>
              <a:t>аши лучшие друзья.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7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052"/>
            <a:ext cx="9144000" cy="6882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711361"/>
            <a:ext cx="65548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Чистота – залог ……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955309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70C0"/>
                </a:solidFill>
              </a:rPr>
              <a:t>з</a:t>
            </a:r>
            <a:r>
              <a:rPr lang="ru-RU" sz="5400" b="1" dirty="0" smtClean="0">
                <a:solidFill>
                  <a:srgbClr val="0070C0"/>
                </a:solidFill>
              </a:rPr>
              <a:t>доровья.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2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64" y="0"/>
            <a:ext cx="91569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60648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Здоровье в порядке - спасибо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516216" y="5661248"/>
            <a:ext cx="21259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з</a:t>
            </a:r>
            <a:r>
              <a:rPr lang="ru-RU" sz="4000" b="1" dirty="0" smtClean="0"/>
              <a:t>арядке.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1523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2" t="39286" r="6676" b="10839"/>
          <a:stretch/>
        </p:blipFill>
        <p:spPr bwMode="auto">
          <a:xfrm>
            <a:off x="0" y="31545"/>
            <a:ext cx="9144000" cy="683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77833"/>
            <a:ext cx="61498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Если хочешь быть здоров -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985719"/>
            <a:ext cx="25730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з</a:t>
            </a:r>
            <a:r>
              <a:rPr lang="ru-RU" sz="4000" b="1" dirty="0" smtClean="0">
                <a:solidFill>
                  <a:srgbClr val="C00000"/>
                </a:solidFill>
              </a:rPr>
              <a:t>акаляйся.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99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301208"/>
            <a:ext cx="6529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Кто аккуратен, тот людям ….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588224" y="5877272"/>
            <a:ext cx="21466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п</a:t>
            </a:r>
            <a:r>
              <a:rPr lang="ru-RU" sz="4000" b="1" dirty="0" smtClean="0"/>
              <a:t>риятен.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3684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2129199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«Режим дня»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28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17640" y="1700808"/>
            <a:ext cx="3960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Подъем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Зарядка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Умывание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Завтрак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Школьные занятия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Обед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Прогулка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Ужин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Сон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41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artinkin.net/uploads/posts/2020-07/1593724330_46-p-foni-na-temu-chistoti-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346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3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thumbs.dreamstime.com/b/%D1%88%D0%B0%D1%80%D0%B6-%D0%B8%D1%85-%D0%B5%D1%82%D0%B8-%D0%B5%D1%80%D0%B6%D0%B0-%D1%80%D1%83%D0%BA%D0%B8-53892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80"/>
            <a:ext cx="8584458" cy="673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09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0954502_18-p-fon-moidodir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0" y="-1662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761293"/>
            <a:ext cx="42484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«В гостях у  </a:t>
            </a:r>
            <a:r>
              <a:rPr lang="ru-RU" sz="4000" b="1" dirty="0" err="1" smtClean="0"/>
              <a:t>Мойдодыра</a:t>
            </a:r>
            <a:r>
              <a:rPr lang="ru-RU" sz="4000" b="1" dirty="0" smtClean="0"/>
              <a:t> </a:t>
            </a:r>
          </a:p>
          <a:p>
            <a:pPr algn="ctr"/>
            <a:r>
              <a:rPr lang="ru-RU" sz="4000" b="1" dirty="0" smtClean="0"/>
              <a:t>и королевы Чистоты!»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80170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cdn.culture.ru/images/868d3e50-43fc-53a0-8b20-5ddafa5fdb5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84976" cy="679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947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2132856"/>
            <a:ext cx="36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онкурс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«Волшебный мешочек»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33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2132856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онкурс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«Найди лишнее»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674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2129199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Игра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«Вредно-полезно»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442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2129199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«Спортивный»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atherineasquithgallery.com/uploads/posts/2021-02/1613684727_14-p-fon-dlya-prezentatsii-gigien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2129199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«Закончи пословицу»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90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97</Words>
  <Application>Microsoft Office PowerPoint</Application>
  <PresentationFormat>Экран (4:3)</PresentationFormat>
  <Paragraphs>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(((ЛенА)))</dc:creator>
  <cp:lastModifiedBy>е</cp:lastModifiedBy>
  <cp:revision>6</cp:revision>
  <dcterms:created xsi:type="dcterms:W3CDTF">2022-09-19T15:25:33Z</dcterms:created>
  <dcterms:modified xsi:type="dcterms:W3CDTF">2022-09-20T08:59:47Z</dcterms:modified>
</cp:coreProperties>
</file>