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3" r:id="rId2"/>
    <p:sldId id="260" r:id="rId3"/>
    <p:sldId id="271" r:id="rId4"/>
    <p:sldId id="261" r:id="rId5"/>
    <p:sldId id="259" r:id="rId6"/>
    <p:sldId id="263" r:id="rId7"/>
    <p:sldId id="264" r:id="rId8"/>
    <p:sldId id="269" r:id="rId9"/>
    <p:sldId id="266" r:id="rId10"/>
    <p:sldId id="265" r:id="rId11"/>
    <p:sldId id="267" r:id="rId12"/>
    <p:sldId id="270" r:id="rId13"/>
    <p:sldId id="272" r:id="rId14"/>
    <p:sldId id="274" r:id="rId15"/>
    <p:sldId id="275" r:id="rId16"/>
    <p:sldId id="276" r:id="rId17"/>
    <p:sldId id="277" r:id="rId18"/>
    <p:sldId id="257" r:id="rId19"/>
    <p:sldId id="278" r:id="rId20"/>
    <p:sldId id="279" r:id="rId21"/>
    <p:sldId id="280" r:id="rId22"/>
    <p:sldId id="256" r:id="rId23"/>
    <p:sldId id="262" r:id="rId24"/>
    <p:sldId id="281" r:id="rId25"/>
    <p:sldId id="282" r:id="rId26"/>
    <p:sldId id="283" r:id="rId27"/>
    <p:sldId id="284" r:id="rId28"/>
    <p:sldId id="285" r:id="rId29"/>
    <p:sldId id="286" r:id="rId3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91" autoAdjust="0"/>
    <p:restoredTop sz="93874" autoAdjust="0"/>
  </p:normalViewPr>
  <p:slideViewPr>
    <p:cSldViewPr>
      <p:cViewPr varScale="1">
        <p:scale>
          <a:sx n="63" d="100"/>
          <a:sy n="63" d="100"/>
        </p:scale>
        <p:origin x="1368" y="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AC826-1385-4F54-98C5-BED97ED92698}" type="datetimeFigureOut">
              <a:rPr lang="ru-RU" smtClean="0"/>
              <a:t>21.09.2022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9C30DC-C4B2-4AF3-89D6-E5F4C46DF8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1873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AC826-1385-4F54-98C5-BED97ED92698}" type="datetimeFigureOut">
              <a:rPr lang="ru-RU" smtClean="0"/>
              <a:t>21.09.2022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9C30DC-C4B2-4AF3-89D6-E5F4C46DF8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56295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AC826-1385-4F54-98C5-BED97ED92698}" type="datetimeFigureOut">
              <a:rPr lang="ru-RU" smtClean="0"/>
              <a:t>21.09.2022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9C30DC-C4B2-4AF3-89D6-E5F4C46DF8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50347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AC826-1385-4F54-98C5-BED97ED92698}" type="datetimeFigureOut">
              <a:rPr lang="ru-RU" smtClean="0"/>
              <a:t>21.09.2022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9C30DC-C4B2-4AF3-89D6-E5F4C46DF8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46245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AC826-1385-4F54-98C5-BED97ED92698}" type="datetimeFigureOut">
              <a:rPr lang="ru-RU" smtClean="0"/>
              <a:t>21.09.2022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9C30DC-C4B2-4AF3-89D6-E5F4C46DF8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93044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AC826-1385-4F54-98C5-BED97ED92698}" type="datetimeFigureOut">
              <a:rPr lang="ru-RU" smtClean="0"/>
              <a:t>21.09.2022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9C30DC-C4B2-4AF3-89D6-E5F4C46DF8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46620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AC826-1385-4F54-98C5-BED97ED92698}" type="datetimeFigureOut">
              <a:rPr lang="ru-RU" smtClean="0"/>
              <a:t>21.09.2022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9C30DC-C4B2-4AF3-89D6-E5F4C46DF8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22860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AC826-1385-4F54-98C5-BED97ED92698}" type="datetimeFigureOut">
              <a:rPr lang="ru-RU" smtClean="0"/>
              <a:t>21.09.2022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9C30DC-C4B2-4AF3-89D6-E5F4C46DF8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28301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AC826-1385-4F54-98C5-BED97ED92698}" type="datetimeFigureOut">
              <a:rPr lang="ru-RU" smtClean="0"/>
              <a:t>21.09.2022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9C30DC-C4B2-4AF3-89D6-E5F4C46DF8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3360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AC826-1385-4F54-98C5-BED97ED92698}" type="datetimeFigureOut">
              <a:rPr lang="ru-RU" smtClean="0"/>
              <a:t>21.09.2022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9C30DC-C4B2-4AF3-89D6-E5F4C46DF8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60733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AC826-1385-4F54-98C5-BED97ED92698}" type="datetimeFigureOut">
              <a:rPr lang="ru-RU" smtClean="0"/>
              <a:t>21.09.2022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9C30DC-C4B2-4AF3-89D6-E5F4C46DF8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09334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BAC826-1385-4F54-98C5-BED97ED92698}" type="datetimeFigureOut">
              <a:rPr lang="ru-RU" smtClean="0"/>
              <a:t>21.09.2022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9C30DC-C4B2-4AF3-89D6-E5F4C46DF8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63630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gif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5274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1972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dirty="0"/>
              <a:t>На коротких дистанциях носороги способны развивать скорость до 60 км/ч, сокрушая всё на своём пути.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1772816"/>
            <a:ext cx="6144682" cy="4608512"/>
          </a:xfrm>
        </p:spPr>
      </p:pic>
    </p:spTree>
    <p:extLst>
      <p:ext uri="{BB962C8B-B14F-4D97-AF65-F5344CB8AC3E}">
        <p14:creationId xmlns:p14="http://schemas.microsoft.com/office/powerpoint/2010/main" val="2955717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dirty="0" smtClean="0"/>
              <a:t>Эти </a:t>
            </a:r>
            <a:r>
              <a:rPr lang="ru-RU" sz="2400" dirty="0"/>
              <a:t>животные любят валяться в грязи, чтобы уберечь свою кожу от палящих лучей солнца. В противном случае они могут получить солнечные ожоги.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4260" y="1600200"/>
            <a:ext cx="6655479" cy="4525963"/>
          </a:xfrm>
        </p:spPr>
      </p:pic>
    </p:spTree>
    <p:extLst>
      <p:ext uri="{BB962C8B-B14F-4D97-AF65-F5344CB8AC3E}">
        <p14:creationId xmlns:p14="http://schemas.microsoft.com/office/powerpoint/2010/main" val="1474542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/>
              <a:t>Срок </a:t>
            </a:r>
            <a:r>
              <a:rPr lang="ru-RU" sz="2800" dirty="0"/>
              <a:t>жизни носорогов на воле достигает 35-40 лет.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1625" y="1853406"/>
            <a:ext cx="6000750" cy="4019550"/>
          </a:xfrm>
        </p:spPr>
      </p:pic>
    </p:spTree>
    <p:extLst>
      <p:ext uri="{BB962C8B-B14F-4D97-AF65-F5344CB8AC3E}">
        <p14:creationId xmlns:p14="http://schemas.microsoft.com/office/powerpoint/2010/main" val="4269908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dirty="0"/>
              <a:t>Единственными природными врагами носорогов, кроме человека, являются тигры и львы, но даже эти хищники редко рискуют нападать на вооружённых рогами гигантов.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4067" y="1600200"/>
            <a:ext cx="6055865" cy="4525963"/>
          </a:xfrm>
        </p:spPr>
      </p:pic>
    </p:spTree>
    <p:extLst>
      <p:ext uri="{BB962C8B-B14F-4D97-AF65-F5344CB8AC3E}">
        <p14:creationId xmlns:p14="http://schemas.microsoft.com/office/powerpoint/2010/main" val="3988291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Африканские племена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0" y="1249328"/>
            <a:ext cx="9157017" cy="5608672"/>
          </a:xfrm>
          <a:prstGeom prst="rect">
            <a:avLst/>
          </a:prstGeom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280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2440" y="-129410"/>
            <a:ext cx="8229600" cy="1143000"/>
          </a:xfrm>
        </p:spPr>
        <p:txBody>
          <a:bodyPr/>
          <a:lstStyle/>
          <a:p>
            <a:r>
              <a:rPr lang="ru-RU" dirty="0" smtClean="0"/>
              <a:t>Древние римляне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522904" y="764704"/>
            <a:ext cx="6048672" cy="5969084"/>
          </a:xfrm>
          <a:prstGeom prst="rect">
            <a:avLst/>
          </a:prstGeom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57892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Печать </a:t>
            </a:r>
            <a:r>
              <a:rPr lang="ru-RU" dirty="0" err="1" smtClean="0"/>
              <a:t>Хараппской</a:t>
            </a:r>
            <a:r>
              <a:rPr lang="ru-RU" dirty="0" smtClean="0"/>
              <a:t> цивилизации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591319" y="1390214"/>
            <a:ext cx="5961361" cy="5328591"/>
          </a:xfrm>
          <a:prstGeom prst="rect">
            <a:avLst/>
          </a:prstGeom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9674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Гравюра Дюрера «Носорог»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328395" y="1268760"/>
            <a:ext cx="6487209" cy="5506384"/>
          </a:xfrm>
          <a:prstGeom prst="rect">
            <a:avLst/>
          </a:prstGeom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0092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sz="half" idx="1"/>
          </p:nvPr>
        </p:nvSpPr>
        <p:spPr>
          <a:xfrm>
            <a:off x="457200" y="332657"/>
            <a:ext cx="8291264" cy="1656183"/>
          </a:xfrm>
        </p:spPr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ru-RU" dirty="0"/>
              <a:t>Удивительные животные носороги, обитающие в Азии и Африке, находятся под угрозой из-за действий браконьеров, охотящихся на них из-за их рогов.</a:t>
            </a:r>
          </a:p>
        </p:txBody>
      </p:sp>
      <p:pic>
        <p:nvPicPr>
          <p:cNvPr id="9" name="Объект 8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2204864"/>
            <a:ext cx="5694784" cy="4271088"/>
          </a:xfrm>
        </p:spPr>
      </p:pic>
    </p:spTree>
    <p:extLst>
      <p:ext uri="{BB962C8B-B14F-4D97-AF65-F5344CB8AC3E}">
        <p14:creationId xmlns:p14="http://schemas.microsoft.com/office/powerpoint/2010/main" val="2948204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2311" y="-1"/>
            <a:ext cx="9189245" cy="6858001"/>
          </a:xfrm>
          <a:prstGeom prst="rect">
            <a:avLst/>
          </a:prstGeom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7692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1572" y="188640"/>
            <a:ext cx="8229600" cy="1143000"/>
          </a:xfrm>
        </p:spPr>
        <p:txBody>
          <a:bodyPr>
            <a:normAutofit/>
          </a:bodyPr>
          <a:lstStyle/>
          <a:p>
            <a:r>
              <a:rPr lang="ru-RU" sz="2800" dirty="0"/>
              <a:t>Всего в мире существует пять видов носорогов.</a:t>
            </a:r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3456032"/>
            <a:ext cx="4038600" cy="3234035"/>
          </a:xfrm>
        </p:spPr>
      </p:pic>
      <p:pic>
        <p:nvPicPr>
          <p:cNvPr id="1026" name="Picture 2" descr="Белый носорог.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860" y="989571"/>
            <a:ext cx="2985018" cy="239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Чёрный носорог.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2167" y="958347"/>
            <a:ext cx="3389005" cy="239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31840" y="2413806"/>
            <a:ext cx="3422717" cy="228657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268557" y="3642067"/>
            <a:ext cx="457200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5153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-1" y="0"/>
            <a:ext cx="9135483" cy="6858000"/>
          </a:xfrm>
          <a:prstGeom prst="rect">
            <a:avLst/>
          </a:prstGeom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8113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320773" cy="7173416"/>
          </a:xfrm>
        </p:spPr>
      </p:pic>
    </p:spTree>
    <p:extLst>
      <p:ext uri="{BB962C8B-B14F-4D97-AF65-F5344CB8AC3E}">
        <p14:creationId xmlns:p14="http://schemas.microsoft.com/office/powerpoint/2010/main" val="1243468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692697"/>
            <a:ext cx="7772400" cy="2907754"/>
          </a:xfrm>
        </p:spPr>
        <p:txBody>
          <a:bodyPr>
            <a:normAutofit/>
          </a:bodyPr>
          <a:lstStyle/>
          <a:p>
            <a:r>
              <a:rPr lang="ru-RU" b="1" dirty="0" smtClean="0"/>
              <a:t>Интересные факты </a:t>
            </a:r>
            <a:r>
              <a:rPr lang="ru-RU" b="1" dirty="0"/>
              <a:t>о носорогах</a:t>
            </a:r>
            <a:br>
              <a:rPr lang="ru-RU" b="1" dirty="0"/>
            </a:br>
            <a:endParaRPr lang="ru-RU" dirty="0"/>
          </a:p>
        </p:txBody>
      </p:sp>
      <p:pic>
        <p:nvPicPr>
          <p:cNvPr id="1026" name="Picture 2" descr="C:\Users\User\Desktop\63-interesnye-fakty-o-nosorogakh-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4525" y="2924944"/>
            <a:ext cx="5314950" cy="3543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9131537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/>
              <a:t>Длина самого крупного известного рога носорога составляет 158 сантиметров.</a:t>
            </a: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1125" y="1720056"/>
            <a:ext cx="6381750" cy="4286250"/>
          </a:xfrm>
        </p:spPr>
      </p:pic>
    </p:spTree>
    <p:extLst>
      <p:ext uri="{BB962C8B-B14F-4D97-AF65-F5344CB8AC3E}">
        <p14:creationId xmlns:p14="http://schemas.microsoft.com/office/powerpoint/2010/main" val="2860388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Белый носорог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61539" y="1628800"/>
            <a:ext cx="7620922" cy="5112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5841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-11048"/>
            <a:ext cx="9156516" cy="6869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4858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1424" y="63528"/>
            <a:ext cx="6781152" cy="6781152"/>
          </a:xfrm>
        </p:spPr>
      </p:pic>
      <p:sp>
        <p:nvSpPr>
          <p:cNvPr id="5" name="TextBox 4"/>
          <p:cNvSpPr txBox="1"/>
          <p:nvPr/>
        </p:nvSpPr>
        <p:spPr>
          <a:xfrm>
            <a:off x="7812360" y="1772816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1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8172400" y="3717032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2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8172400" y="5877272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3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99739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4809" y="-9402"/>
            <a:ext cx="6494381" cy="6892162"/>
          </a:xfrm>
        </p:spPr>
      </p:pic>
      <p:sp>
        <p:nvSpPr>
          <p:cNvPr id="5" name="5-конечная звезда 4"/>
          <p:cNvSpPr/>
          <p:nvPr/>
        </p:nvSpPr>
        <p:spPr>
          <a:xfrm>
            <a:off x="3419872" y="3429000"/>
            <a:ext cx="338336" cy="410344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5-конечная звезда 5"/>
          <p:cNvSpPr/>
          <p:nvPr/>
        </p:nvSpPr>
        <p:spPr>
          <a:xfrm>
            <a:off x="5306347" y="3645024"/>
            <a:ext cx="482352" cy="38864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5-конечная звезда 6"/>
          <p:cNvSpPr/>
          <p:nvPr/>
        </p:nvSpPr>
        <p:spPr>
          <a:xfrm>
            <a:off x="6998502" y="3839344"/>
            <a:ext cx="338336" cy="433167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5-конечная звезда 7"/>
          <p:cNvSpPr/>
          <p:nvPr/>
        </p:nvSpPr>
        <p:spPr>
          <a:xfrm>
            <a:off x="1691680" y="5157192"/>
            <a:ext cx="338336" cy="482352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5-конечная звезда 8"/>
          <p:cNvSpPr/>
          <p:nvPr/>
        </p:nvSpPr>
        <p:spPr>
          <a:xfrm>
            <a:off x="1885256" y="5861660"/>
            <a:ext cx="482352" cy="266328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5-конечная звезда 9"/>
          <p:cNvSpPr/>
          <p:nvPr/>
        </p:nvSpPr>
        <p:spPr>
          <a:xfrm>
            <a:off x="3156992" y="4941168"/>
            <a:ext cx="432048" cy="216024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5-конечная звезда 10"/>
          <p:cNvSpPr/>
          <p:nvPr/>
        </p:nvSpPr>
        <p:spPr>
          <a:xfrm>
            <a:off x="4896003" y="5031510"/>
            <a:ext cx="410344" cy="30578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5-конечная звезда 11"/>
          <p:cNvSpPr/>
          <p:nvPr/>
        </p:nvSpPr>
        <p:spPr>
          <a:xfrm>
            <a:off x="6985142" y="5017838"/>
            <a:ext cx="413726" cy="39003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21242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1" grpId="0" animBg="1"/>
      <p:bldP spid="12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16632"/>
            <a:ext cx="8247867" cy="6250706"/>
          </a:xfrm>
        </p:spPr>
      </p:pic>
      <p:cxnSp>
        <p:nvCxnSpPr>
          <p:cNvPr id="6" name="Прямая соединительная линия 5"/>
          <p:cNvCxnSpPr/>
          <p:nvPr/>
        </p:nvCxnSpPr>
        <p:spPr>
          <a:xfrm>
            <a:off x="1403648" y="980728"/>
            <a:ext cx="4752528" cy="3024336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flipV="1">
            <a:off x="2771800" y="846138"/>
            <a:ext cx="3024336" cy="2222822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54842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976" y="29344"/>
            <a:ext cx="9111988" cy="6828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8138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dirty="0" err="1"/>
              <a:t>Суматранских</a:t>
            </a:r>
            <a:r>
              <a:rPr lang="ru-RU" sz="2400" dirty="0"/>
              <a:t> носорогов иногда называют волосатыми. Их тела покрыты шерстью, в то время как кожа других видов этих животных лишена растительности.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1772816"/>
            <a:ext cx="6433202" cy="4608512"/>
          </a:xfrm>
        </p:spPr>
      </p:pic>
    </p:spTree>
    <p:extLst>
      <p:ext uri="{BB962C8B-B14F-4D97-AF65-F5344CB8AC3E}">
        <p14:creationId xmlns:p14="http://schemas.microsoft.com/office/powerpoint/2010/main" val="196372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dirty="0"/>
              <a:t>У некоторых видов носорогов по два рога. При этом у некоторых вымерших разновидностей этих созданий рогов и вовсе не было.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472" y="1417638"/>
            <a:ext cx="3492426" cy="2617780"/>
          </a:xfr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16589" y="1417638"/>
            <a:ext cx="3332547" cy="260101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81250" y="3654418"/>
            <a:ext cx="438150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4467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dirty="0"/>
              <a:t>Носороги являются вторыми по величине сухопутными животными, уступая по размерам лишь слонам</a:t>
            </a:r>
          </a:p>
        </p:txBody>
      </p:sp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4500" y="1958181"/>
            <a:ext cx="5715000" cy="3810000"/>
          </a:xfrm>
        </p:spPr>
      </p:pic>
    </p:spTree>
    <p:extLst>
      <p:ext uri="{BB962C8B-B14F-4D97-AF65-F5344CB8AC3E}">
        <p14:creationId xmlns:p14="http://schemas.microsoft.com/office/powerpoint/2010/main" val="3481181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/>
              <a:t>Зрение у носорогов слабое, но они компенсируют этот недостаток отличными слухом и обонянием.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089" y="1600200"/>
            <a:ext cx="6757822" cy="4525963"/>
          </a:xfrm>
        </p:spPr>
      </p:pic>
    </p:spTree>
    <p:extLst>
      <p:ext uri="{BB962C8B-B14F-4D97-AF65-F5344CB8AC3E}">
        <p14:creationId xmlns:p14="http://schemas.microsoft.com/office/powerpoint/2010/main" val="2100298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/>
              <a:t>На каждой ноге у носорога по три пальца, а на каждом пальце — по копыту.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2612" y="1600200"/>
            <a:ext cx="6818776" cy="4525963"/>
          </a:xfrm>
        </p:spPr>
      </p:pic>
    </p:spTree>
    <p:extLst>
      <p:ext uri="{BB962C8B-B14F-4D97-AF65-F5344CB8AC3E}">
        <p14:creationId xmlns:p14="http://schemas.microsoft.com/office/powerpoint/2010/main" val="411508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/>
              <a:t>В толщину кожа носорогов достигает 6-8 сантиметров.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696" y="1772816"/>
            <a:ext cx="5832647" cy="4142159"/>
          </a:xfrm>
        </p:spPr>
      </p:pic>
    </p:spTree>
    <p:extLst>
      <p:ext uri="{BB962C8B-B14F-4D97-AF65-F5344CB8AC3E}">
        <p14:creationId xmlns:p14="http://schemas.microsoft.com/office/powerpoint/2010/main" val="1620004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/>
              <a:t>Ежедневно взрослый носорог в зависимости от вида поедает 50-80 кг растительной пищи.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633" y="1600200"/>
            <a:ext cx="8146733" cy="4525963"/>
          </a:xfrm>
        </p:spPr>
      </p:pic>
    </p:spTree>
    <p:extLst>
      <p:ext uri="{BB962C8B-B14F-4D97-AF65-F5344CB8AC3E}">
        <p14:creationId xmlns:p14="http://schemas.microsoft.com/office/powerpoint/2010/main" val="434213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</TotalTime>
  <Words>251</Words>
  <Application>Microsoft Office PowerPoint</Application>
  <PresentationFormat>Экран (4:3)</PresentationFormat>
  <Paragraphs>23</Paragraphs>
  <Slides>29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2" baseType="lpstr">
      <vt:lpstr>Arial</vt:lpstr>
      <vt:lpstr>Calibri</vt:lpstr>
      <vt:lpstr>Тема Office</vt:lpstr>
      <vt:lpstr>Презентация PowerPoint</vt:lpstr>
      <vt:lpstr>Всего в мире существует пять видов носорогов.</vt:lpstr>
      <vt:lpstr>Суматранских носорогов иногда называют волосатыми. Их тела покрыты шерстью, в то время как кожа других видов этих животных лишена растительности.</vt:lpstr>
      <vt:lpstr>У некоторых видов носорогов по два рога. При этом у некоторых вымерших разновидностей этих созданий рогов и вовсе не было.</vt:lpstr>
      <vt:lpstr>Носороги являются вторыми по величине сухопутными животными, уступая по размерам лишь слонам</vt:lpstr>
      <vt:lpstr>Зрение у носорогов слабое, но они компенсируют этот недостаток отличными слухом и обонянием.</vt:lpstr>
      <vt:lpstr>На каждой ноге у носорога по три пальца, а на каждом пальце — по копыту.</vt:lpstr>
      <vt:lpstr>В толщину кожа носорогов достигает 6-8 сантиметров.</vt:lpstr>
      <vt:lpstr>Ежедневно взрослый носорог в зависимости от вида поедает 50-80 кг растительной пищи.</vt:lpstr>
      <vt:lpstr>На коротких дистанциях носороги способны развивать скорость до 60 км/ч, сокрушая всё на своём пути.</vt:lpstr>
      <vt:lpstr>Эти животные любят валяться в грязи, чтобы уберечь свою кожу от палящих лучей солнца. В противном случае они могут получить солнечные ожоги.</vt:lpstr>
      <vt:lpstr>Срок жизни носорогов на воле достигает 35-40 лет.</vt:lpstr>
      <vt:lpstr>Единственными природными врагами носорогов, кроме человека, являются тигры и львы, но даже эти хищники редко рискуют нападать на вооружённых рогами гигантов.</vt:lpstr>
      <vt:lpstr>Африканские племена</vt:lpstr>
      <vt:lpstr>Древние римляне</vt:lpstr>
      <vt:lpstr>Печать Хараппской цивилизации</vt:lpstr>
      <vt:lpstr>Гравюра Дюрера «Носорог»</vt:lpstr>
      <vt:lpstr>Презентация PowerPoint</vt:lpstr>
      <vt:lpstr>Презентация PowerPoint</vt:lpstr>
      <vt:lpstr>Презентация PowerPoint</vt:lpstr>
      <vt:lpstr>Презентация PowerPoint</vt:lpstr>
      <vt:lpstr>Интересные факты о носорогах </vt:lpstr>
      <vt:lpstr>Длина самого крупного известного рога носорога составляет 158 сантиметров.</vt:lpstr>
      <vt:lpstr>Белый носорог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Интересные факты о носорогах</dc:title>
  <dc:creator>HP</dc:creator>
  <cp:lastModifiedBy>admin</cp:lastModifiedBy>
  <cp:revision>24</cp:revision>
  <cp:lastPrinted>2022-09-21T18:42:21Z</cp:lastPrinted>
  <dcterms:created xsi:type="dcterms:W3CDTF">2020-06-28T09:03:36Z</dcterms:created>
  <dcterms:modified xsi:type="dcterms:W3CDTF">2022-09-21T20:43:37Z</dcterms:modified>
</cp:coreProperties>
</file>