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57" r:id="rId3"/>
    <p:sldId id="270" r:id="rId4"/>
    <p:sldId id="262" r:id="rId5"/>
    <p:sldId id="263" r:id="rId6"/>
    <p:sldId id="264" r:id="rId7"/>
    <p:sldId id="273" r:id="rId8"/>
    <p:sldId id="260" r:id="rId9"/>
    <p:sldId id="258" r:id="rId10"/>
    <p:sldId id="274" r:id="rId11"/>
    <p:sldId id="26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3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C2999-9715-4A54-85BF-70F25A5EFC8B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4BF2C97-D622-466F-B7A1-F11FFECDB0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C2999-9715-4A54-85BF-70F25A5EFC8B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F2C97-D622-466F-B7A1-F11FFECDB0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C2999-9715-4A54-85BF-70F25A5EFC8B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F2C97-D622-466F-B7A1-F11FFECDB0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C2999-9715-4A54-85BF-70F25A5EFC8B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4BF2C97-D622-466F-B7A1-F11FFECDB0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C2999-9715-4A54-85BF-70F25A5EFC8B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F2C97-D622-466F-B7A1-F11FFECDB0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C2999-9715-4A54-85BF-70F25A5EFC8B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F2C97-D622-466F-B7A1-F11FFECDB0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C2999-9715-4A54-85BF-70F25A5EFC8B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4BF2C97-D622-466F-B7A1-F11FFECDB0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C2999-9715-4A54-85BF-70F25A5EFC8B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F2C97-D622-466F-B7A1-F11FFECDB0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C2999-9715-4A54-85BF-70F25A5EFC8B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F2C97-D622-466F-B7A1-F11FFECDB0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C2999-9715-4A54-85BF-70F25A5EFC8B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F2C97-D622-466F-B7A1-F11FFECDB0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C2999-9715-4A54-85BF-70F25A5EFC8B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F2C97-D622-466F-B7A1-F11FFECDB0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ADC2999-9715-4A54-85BF-70F25A5EFC8B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4BF2C97-D622-466F-B7A1-F11FFECDB0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7.jpeg"/><Relationship Id="rId18" Type="http://schemas.openxmlformats.org/officeDocument/2006/relationships/hyperlink" Target="http://images.google.ru/imgres?imgurl=http://toaster.armshops.com/images/large/20.jpg&amp;imgrefurl=http://toaster.armshops.com/default.php?cPath=5&amp;h=275&amp;w=275&amp;sz=9&amp;tbnid=aDQXxkZfUetrRM:&amp;tbnh=109&amp;tbnw=109&amp;hl=ru&amp;start=14&amp;prev=/images?q=%D0%BA%D0%BE%D0%BA%D0%B0-%D0%BA%D0%BE%D0%BB%D0%B0&amp;svnum=10&amp;hl=ru&amp;lr=" TargetMode="External"/><Relationship Id="rId26" Type="http://schemas.openxmlformats.org/officeDocument/2006/relationships/image" Target="http://images.google.ru/images?q=tbn:yJk6C53PX78z4M:www.pir.ru/images/articles/3216.jpg" TargetMode="External"/><Relationship Id="rId39" Type="http://schemas.openxmlformats.org/officeDocument/2006/relationships/hyperlink" Target="http://images.google.ru/imgres?imgurl=http://www.kedem.ru/photo/saltfishb.jpg&amp;imgrefurl=http://www.kedem.ru/schoolcook/advice/&amp;h=140&amp;w=198&amp;sz=11&amp;tbnid=MSdYAVdlV0hqCM:&amp;tbnh=70&amp;tbnw=99&amp;hl=ru&amp;start=46&amp;prev=/images?q=%D1%80%D1%8B%D0%B1%D0%B0&amp;start=40&amp;svnum=10&amp;hl=ru&amp;lr=&amp;sa=N" TargetMode="External"/><Relationship Id="rId21" Type="http://schemas.openxmlformats.org/officeDocument/2006/relationships/hyperlink" Target="http://images.google.ru/imgres?imgurl=http://www.rolf-spb.ru/images/oleina.jpg&amp;imgrefurl=http://www.rolf-spb.ru/products.html&amp;h=300&amp;w=180&amp;sz=10&amp;tbnid=kkCsDdNTY6-NsM:&amp;tbnh=111&amp;tbnw=66&amp;hl=ru&amp;start=7&amp;prev=/images?q=%D1%80%D0%B0%D1%81%D1%82%D0%B8%D1%82%D0%B5%D0%BB%D1%8C%D0%BD%D0%BE%D0%B5+%D0%BC%D0%B0%D1%81%D0%BB%D0%BE&amp;svnum=10&amp;hl=ru&amp;lr=" TargetMode="External"/><Relationship Id="rId34" Type="http://schemas.openxmlformats.org/officeDocument/2006/relationships/image" Target="../media/image24.jpeg"/><Relationship Id="rId42" Type="http://schemas.openxmlformats.org/officeDocument/2006/relationships/hyperlink" Target="http://images.google.ru/imgres?imgurl=http://novosti.dn.ua/pics/d/db6cfec361c093330cdf2bf242cb2b4e&amp;imgrefurl=http://novosti.dn.ua/details/13302/&amp;h=155&amp;w=220&amp;sz=9&amp;tbnid=EQ7nAHKdQrnFKM:&amp;tbnh=71&amp;tbnw=102&amp;hl=ru&amp;start=31&amp;prev=/images?q=%D0%BC%D1%8F%D1%81%D0%BE&amp;start=20&amp;svnum=10&amp;hl=ru&amp;lr=&amp;sa=N" TargetMode="External"/><Relationship Id="rId47" Type="http://schemas.openxmlformats.org/officeDocument/2006/relationships/image" Target="http://images.google.ru/images?q=tbn:dPZCQjGzdn9yeM:albumn1.info/eggstand.gif" TargetMode="External"/><Relationship Id="rId50" Type="http://schemas.openxmlformats.org/officeDocument/2006/relationships/image" Target="http://images.google.ru/images?q=tbn:YjKHMdSABWE3wM:www.kromvel-abs.com/images/krupa1.jpg" TargetMode="External"/><Relationship Id="rId55" Type="http://schemas.openxmlformats.org/officeDocument/2006/relationships/image" Target="../media/image31.jpeg"/><Relationship Id="rId63" Type="http://schemas.openxmlformats.org/officeDocument/2006/relationships/hyperlink" Target="http://www.rostvorog.ru/files/catalog/tvorog1/002_b.jpg" TargetMode="External"/><Relationship Id="rId68" Type="http://schemas.openxmlformats.org/officeDocument/2006/relationships/image" Target="../media/image36.jpeg"/><Relationship Id="rId76" Type="http://schemas.openxmlformats.org/officeDocument/2006/relationships/image" Target="../media/image40.jpeg"/><Relationship Id="rId7" Type="http://schemas.openxmlformats.org/officeDocument/2006/relationships/image" Target="../media/image15.jpeg"/><Relationship Id="rId71" Type="http://schemas.openxmlformats.org/officeDocument/2006/relationships/hyperlink" Target="http://www.polyvore.com/cgi/img-set/BQcDAAAAAwoDanBnAAAABC5vdXQKFnV2czg2MEJiM2hHcjhzY3YxTjh4RncAAAACaWQKAXgAAAAEc2l6ZQ.jpg" TargetMode="External"/><Relationship Id="rId2" Type="http://schemas.openxmlformats.org/officeDocument/2006/relationships/audio" Target="../media/audio1.wav"/><Relationship Id="rId16" Type="http://schemas.openxmlformats.org/officeDocument/2006/relationships/image" Target="../media/image18.jpeg"/><Relationship Id="rId29" Type="http://schemas.openxmlformats.org/officeDocument/2006/relationships/image" Target="http://images.google.ru/images?q=tbn:TEXo5tc3UcQhUM:www.from-ua.com/images/articles/c130034-1309-4r.gif" TargetMode="External"/><Relationship Id="rId11" Type="http://schemas.openxmlformats.org/officeDocument/2006/relationships/image" Target="http://images.google.ru/images?q=tbn:bq7y5t5VgdfAyM:souz-ua.kvartal-franchise.com/zdor/Fast%2520copy.jpg" TargetMode="External"/><Relationship Id="rId24" Type="http://schemas.openxmlformats.org/officeDocument/2006/relationships/hyperlink" Target="http://images.google.ru/imgres?imgurl=http://www.pir.ru/images/articles/3216.jpg&amp;imgrefurl=http://www.pir.ru/article.asp?ArticleID=3216&amp;h=237&amp;w=200&amp;sz=14&amp;tbnid=yJk6C53PX78z4M:&amp;tbnh=104&amp;tbnw=87&amp;hl=ru&amp;start=1&amp;prev=/images?q=%D1%81%D1%8B%D1%80&amp;svnum=10&amp;hl=ru&amp;lr=" TargetMode="External"/><Relationship Id="rId32" Type="http://schemas.openxmlformats.org/officeDocument/2006/relationships/image" Target="http://images.google.ru/images?q=tbn:mQMXRkLYXD-ToM:www.eda-server.ru/cooking-news/2005/07/img-07-05/05-07-13meat.jpg" TargetMode="External"/><Relationship Id="rId37" Type="http://schemas.openxmlformats.org/officeDocument/2006/relationships/image" Target="../media/image25.jpeg"/><Relationship Id="rId40" Type="http://schemas.openxmlformats.org/officeDocument/2006/relationships/image" Target="../media/image26.jpeg"/><Relationship Id="rId45" Type="http://schemas.openxmlformats.org/officeDocument/2006/relationships/hyperlink" Target="http://images.google.ru/imgres?imgurl=http://albumn1.info/eggstand.gif&amp;imgrefurl=http://albumn1.info/theussrthings.htm&amp;h=304&amp;w=283&amp;sz=21&amp;tbnid=dPZCQjGzdn9yeM:&amp;tbnh=112&amp;tbnw=104&amp;hl=ru&amp;start=1&amp;prev=/images?q=%D1%8F%D0%B9%D1%86%D0%BE&amp;svnum=10&amp;hl=ru&amp;lr=" TargetMode="External"/><Relationship Id="rId53" Type="http://schemas.openxmlformats.org/officeDocument/2006/relationships/image" Target="http://images.google.ru/images?q=tbn:KxomUFAWg4nd1M:www.gift-butik.ru/tort_ubiley/u5_.jpg" TargetMode="External"/><Relationship Id="rId58" Type="http://schemas.openxmlformats.org/officeDocument/2006/relationships/image" Target="../media/image32.jpeg"/><Relationship Id="rId66" Type="http://schemas.openxmlformats.org/officeDocument/2006/relationships/image" Target="../media/image35.jpeg"/><Relationship Id="rId74" Type="http://schemas.openxmlformats.org/officeDocument/2006/relationships/image" Target="../media/image39.jpeg"/><Relationship Id="rId79" Type="http://schemas.openxmlformats.org/officeDocument/2006/relationships/image" Target="../media/image43.png"/><Relationship Id="rId5" Type="http://schemas.openxmlformats.org/officeDocument/2006/relationships/image" Target="http://images.google.ru/images?q=tbn:MWrerENi4tBNdM:www.foods.uz/images/products/thumb-238.jpg" TargetMode="External"/><Relationship Id="rId61" Type="http://schemas.openxmlformats.org/officeDocument/2006/relationships/image" Target="../media/image33.jpeg"/><Relationship Id="rId10" Type="http://schemas.openxmlformats.org/officeDocument/2006/relationships/image" Target="../media/image16.jpeg"/><Relationship Id="rId19" Type="http://schemas.openxmlformats.org/officeDocument/2006/relationships/image" Target="../media/image19.jpeg"/><Relationship Id="rId31" Type="http://schemas.openxmlformats.org/officeDocument/2006/relationships/image" Target="../media/image23.jpeg"/><Relationship Id="rId44" Type="http://schemas.openxmlformats.org/officeDocument/2006/relationships/image" Target="http://images.google.ru/images?q=tbn:EQ7nAHKdQrnFKM:novosti.dn.ua/pics/d/db6cfec361c093330cdf2bf242cb2b4e" TargetMode="External"/><Relationship Id="rId52" Type="http://schemas.openxmlformats.org/officeDocument/2006/relationships/image" Target="../media/image30.jpeg"/><Relationship Id="rId60" Type="http://schemas.openxmlformats.org/officeDocument/2006/relationships/hyperlink" Target="http://images.google.ru/imgres?imgurl=http://www.brdesign.by/portfolio/brand/milk/savprod/mt_smet_24.jpg&amp;imgrefurl=http://www.brdesign.by/portfolio/brand/milk/savprod/milktrad_c.html&amp;h=402&amp;w=366&amp;sz=34&amp;tbnid=rDxmNmcK8iJcIM:&amp;tbnh=120&amp;tbnw=109&amp;hl=ru&amp;start=8&amp;prev=/images?q=%D1%81%D0%BC%D0%B5%D1%82%D0%B0%D0%BD%D0%B0&amp;svnum=10&amp;hl=ru&amp;lr=" TargetMode="External"/><Relationship Id="rId65" Type="http://schemas.openxmlformats.org/officeDocument/2006/relationships/hyperlink" Target="http://s19.radikal.ru/i192/0911/96/165542c78e73.jpg" TargetMode="External"/><Relationship Id="rId73" Type="http://schemas.openxmlformats.org/officeDocument/2006/relationships/hyperlink" Target="http://img1.liveinternet.ru/images/attach/c/0/38/998/38998027_PicsDesktop_net_40.jpg" TargetMode="External"/><Relationship Id="rId78" Type="http://schemas.openxmlformats.org/officeDocument/2006/relationships/image" Target="../media/image42.jpeg"/><Relationship Id="rId4" Type="http://schemas.openxmlformats.org/officeDocument/2006/relationships/image" Target="../media/image14.jpeg"/><Relationship Id="rId9" Type="http://schemas.openxmlformats.org/officeDocument/2006/relationships/hyperlink" Target="http://images.google.ru/imgres?imgurl=http://souz-ua.kvartal-franchise.com/zdor/Fast%20copy.jpg&amp;imgrefurl=http://souz-ua.kvartal-franchise.com/z04.html&amp;h=155&amp;w=198&amp;sz=37&amp;tbnid=bq7y5t5VgdfAyM:&amp;tbnh=77&amp;tbnw=99&amp;hl=ru&amp;start=3&amp;prev=/images?q=%D0%B3%D0%B0%D0%BC%D0%B1%D1%83%D1%80%D0%B3%D0%B5%D1%80&amp;svnum=10&amp;hl=ru&amp;lr=" TargetMode="External"/><Relationship Id="rId14" Type="http://schemas.openxmlformats.org/officeDocument/2006/relationships/image" Target="http://images.google.ru/images?q=tbn:91CxdV4-0jvJIM:www.semenapost.ru/linkpics/2669u.jpg" TargetMode="External"/><Relationship Id="rId22" Type="http://schemas.openxmlformats.org/officeDocument/2006/relationships/image" Target="../media/image20.jpeg"/><Relationship Id="rId27" Type="http://schemas.openxmlformats.org/officeDocument/2006/relationships/hyperlink" Target="http://images.google.ru/imgres?imgurl=http://www.from-ua.com/images/articles/c130034-1309-4r.gif&amp;imgrefurl=http://www.from-ua.com/hotline/432692d6a0fa0/&amp;h=231&amp;w=348&amp;sz=43&amp;tbnid=TEXo5tc3UcQhUM:&amp;tbnh=77&amp;tbnw=116&amp;hl=ru&amp;start=12&amp;prev=/images?q=%D0%BC%D1%8F%D1%81%D0%BE&amp;svnum=10&amp;hl=ru&amp;lr=" TargetMode="External"/><Relationship Id="rId30" Type="http://schemas.openxmlformats.org/officeDocument/2006/relationships/hyperlink" Target="http://images.google.ru/imgres?imgurl=http://www.eda-server.ru/cooking-news/2005/07/img-07-05/05-07-13meat.jpg&amp;imgrefurl=http://www.eda-server.ru/cooking-news/2005/07/2005-07-13c.htm&amp;h=172&amp;w=200&amp;sz=16&amp;tbnid=mQMXRkLYXD-ToM:&amp;tbnh=85&amp;tbnw=99&amp;hl=ru&amp;start=3&amp;prev=/images?q=%D0%BC%D1%8F%D1%81%D0%BE&amp;svnum=10&amp;hl=ru&amp;lr=" TargetMode="External"/><Relationship Id="rId35" Type="http://schemas.openxmlformats.org/officeDocument/2006/relationships/image" Target="http://images.google.ru/images?q=tbn:TDLdZtX6TQoKpM:www.brdesign.by/portfolio/brand/milk/savprod/tbrick_31.jpg" TargetMode="External"/><Relationship Id="rId43" Type="http://schemas.openxmlformats.org/officeDocument/2006/relationships/image" Target="../media/image27.jpeg"/><Relationship Id="rId48" Type="http://schemas.openxmlformats.org/officeDocument/2006/relationships/hyperlink" Target="http://images.google.ru/imgres?imgurl=http://www.kromvel-abs.com/images/krupa1.jpg&amp;imgrefurl=http://www.kromvel-abs.com/?mod=cat&amp;p=2&amp;catid=2&amp;id=3&amp;h=162&amp;w=162&amp;sz=8&amp;tbnid=YjKHMdSABWE3wM:&amp;tbnh=92&amp;tbnw=92&amp;hl=ru&amp;start=47&amp;prev=/images?q=%D0%B3%D1%80%D0%B5%D1%87%D0%BA%D0%B0&amp;start=40&amp;svnum=10&amp;hl=ru&amp;lr=&amp;sa=N" TargetMode="External"/><Relationship Id="rId56" Type="http://schemas.openxmlformats.org/officeDocument/2006/relationships/image" Target="http://images.google.ru/images?q=tbn:sFFlamLHIpeWaM:www.midural.ru/ekexhibition/food/konfi/images/shoko.jpg" TargetMode="External"/><Relationship Id="rId64" Type="http://schemas.openxmlformats.org/officeDocument/2006/relationships/image" Target="../media/image34.jpeg"/><Relationship Id="rId69" Type="http://schemas.openxmlformats.org/officeDocument/2006/relationships/hyperlink" Target="http://fashiony.ru/pic/style/pic/11080/1.jpg" TargetMode="External"/><Relationship Id="rId77" Type="http://schemas.openxmlformats.org/officeDocument/2006/relationships/image" Target="../media/image41.jpeg"/><Relationship Id="rId8" Type="http://schemas.openxmlformats.org/officeDocument/2006/relationships/image" Target="http://images.google.ru/images?q=tbn:hTC9qkzE8KWH-M:http://www.ibaza.ru/pics/1539991.jpg" TargetMode="External"/><Relationship Id="rId51" Type="http://schemas.openxmlformats.org/officeDocument/2006/relationships/hyperlink" Target="http://images.google.ru/imgres?imgurl=http://www.gift-butik.ru/tort_ubiley/u5_.jpg&amp;imgrefurl=http://www.gift-butik.ru/gift.php?kod_groop=tort_ubiley&amp;kod=5064&amp;h=300&amp;w=300&amp;sz=21&amp;tbnid=KxomUFAWg4nd1M:&amp;tbnh=111&amp;tbnw=111&amp;hl=ru&amp;start=14&amp;prev=/images?q=%D1%82%D0%BE%D1%80%D1%82&amp;svnum=10&amp;hl=ru&amp;lr=" TargetMode="External"/><Relationship Id="rId72" Type="http://schemas.openxmlformats.org/officeDocument/2006/relationships/image" Target="../media/image38.jpeg"/><Relationship Id="rId3" Type="http://schemas.openxmlformats.org/officeDocument/2006/relationships/hyperlink" Target="http://images.google.ru/imgres?imgurl=http://www.foods.uz/images/products/thumb-238.jpg&amp;imgrefurl=http://www.foods.uz/products.php?section=110&amp;h=150&amp;w=150&amp;sz=6&amp;tbnid=MWrerENi4tBNdM:&amp;tbnh=90&amp;tbnw=90&amp;hl=ru&amp;start=55&amp;prev=/images?q=%D0%B3%D0%B5%D1%80%D0%BA%D1%83%D0%BB%D0%B5%D1%81&amp;start=40&amp;svnum=10&amp;hl=ru&amp;lr=&amp;sa=N" TargetMode="External"/><Relationship Id="rId12" Type="http://schemas.openxmlformats.org/officeDocument/2006/relationships/hyperlink" Target="http://images.google.ru/imgres?imgurl=http://www.semenapost.ru/linkpics/2669u.jpg&amp;imgrefurl=http://www.semenapost.ru/vcd-2855/catalog.html&amp;h=150&amp;w=150&amp;sz=5&amp;tbnid=91CxdV4-0jvJIM:&amp;tbnh=90&amp;tbnw=90&amp;hl=ru&amp;start=18&amp;prev=/images?q=%D0%BA%D0%B0%D1%80%D1%82%D0%BE%D1%84%D0%B5%D0%BB%D1%8C&amp;svnum=10&amp;hl=ru&amp;lr=" TargetMode="External"/><Relationship Id="rId17" Type="http://schemas.openxmlformats.org/officeDocument/2006/relationships/image" Target="http://images.google.ru/images?q=tbn:GXOiu6lumNKJdM:img.lenta.ru/world/2003/11/26/fries/picture.jpg" TargetMode="External"/><Relationship Id="rId25" Type="http://schemas.openxmlformats.org/officeDocument/2006/relationships/image" Target="../media/image21.jpeg"/><Relationship Id="rId33" Type="http://schemas.openxmlformats.org/officeDocument/2006/relationships/hyperlink" Target="http://images.google.ru/imgres?imgurl=http://www.brdesign.by/portfolio/brand/milk/savprod/tbrick_31.jpg&amp;imgrefurl=http://www.brdesign.by/portfolio/brand/milk/savprod/milktrad.html&amp;h=500&amp;w=296&amp;sz=36&amp;tbnid=TDLdZtX6TQoKpM:&amp;tbnh=127&amp;tbnw=75&amp;hl=ru&amp;start=4&amp;prev=/images?q=%D0%BC%D0%BE%D0%BB%D0%BE%D0%BA%D0%BE&amp;svnum=10&amp;hl=ru&amp;lr=" TargetMode="External"/><Relationship Id="rId38" Type="http://schemas.openxmlformats.org/officeDocument/2006/relationships/image" Target="http://images.google.ru/images?q=tbn:Tai5_ZYfLeJMqM:www.galatur.ru/img_big/tvorm1.jpg" TargetMode="External"/><Relationship Id="rId46" Type="http://schemas.openxmlformats.org/officeDocument/2006/relationships/image" Target="../media/image28.jpeg"/><Relationship Id="rId59" Type="http://schemas.openxmlformats.org/officeDocument/2006/relationships/image" Target="http://images.google.ru/images?q=tbn:j8hDDF6nJ7K20M:creative.allmedia.ru/arc/photo_7834_%257B88292024-3B6E-4ECD-AA04-969D380748E6%257D.gif" TargetMode="External"/><Relationship Id="rId67" Type="http://schemas.openxmlformats.org/officeDocument/2006/relationships/hyperlink" Target="http://f.primamedia.ru/81577.jpg" TargetMode="External"/><Relationship Id="rId20" Type="http://schemas.openxmlformats.org/officeDocument/2006/relationships/image" Target="http://images.google.ru/images?q=tbn:aDQXxkZfUetrRM:toaster.armshops.com/images/large/20.jpg" TargetMode="External"/><Relationship Id="rId41" Type="http://schemas.openxmlformats.org/officeDocument/2006/relationships/image" Target="http://images.google.ru/images?q=tbn:MSdYAVdlV0hqCM:www.kedem.ru/photo/saltfishb.jpg" TargetMode="External"/><Relationship Id="rId54" Type="http://schemas.openxmlformats.org/officeDocument/2006/relationships/hyperlink" Target="http://images.google.ru/imgres?imgurl=http://www.midural.ru/ekexhibition/food/konfi/images/shoko.jpg&amp;imgrefurl=http://www.midural.ru/ekexhibition/food/konfi/default.htm&amp;h=312&amp;w=500&amp;sz=36&amp;tbnid=sFFlamLHIpeWaM:&amp;tbnh=79&amp;tbnw=127&amp;hl=ru&amp;start=4&amp;prev=/images?q=%D0%BA%D0%BE%D0%BD%D1%84%D0%B5%D1%82%D1%8B&amp;svnum=10&amp;hl=ru&amp;lr=" TargetMode="External"/><Relationship Id="rId62" Type="http://schemas.openxmlformats.org/officeDocument/2006/relationships/image" Target="http://images.google.ru/images?q=tbn:rDxmNmcK8iJcIM:www.brdesign.by/portfolio/brand/milk/savprod/mt_smet_24.jpg" TargetMode="External"/><Relationship Id="rId70" Type="http://schemas.openxmlformats.org/officeDocument/2006/relationships/image" Target="../media/image37.jpeg"/><Relationship Id="rId75" Type="http://schemas.openxmlformats.org/officeDocument/2006/relationships/hyperlink" Target="http://gorvesti34.ru/attachments/hleb_000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baza.ru/pics/1539991.jpg" TargetMode="External"/><Relationship Id="rId15" Type="http://schemas.openxmlformats.org/officeDocument/2006/relationships/hyperlink" Target="http://images.google.ru/imgres?imgurl=http://img.lenta.ru/world/2003/11/26/fries/picture.jpg&amp;imgrefurl=http://lenta.ru/world/2003/11/26/fries/&amp;h=245&amp;w=340&amp;sz=20&amp;tbnid=GXOiu6lumNKJdM:&amp;tbnh=82&amp;tbnw=115&amp;hl=ru&amp;start=2&amp;prev=/images?q=%D0%BA%D0%B0%D1%80%D1%82%D0%BE%D1%84%D0%B5%D0%BB%D1%8C&amp;svnum=10&amp;hl=ru&amp;lr=" TargetMode="External"/><Relationship Id="rId23" Type="http://schemas.openxmlformats.org/officeDocument/2006/relationships/image" Target="http://images.google.ru/images?q=tbn:kkCsDdNTY6-NsM:www.rolf-spb.ru/images/oleina.jpg" TargetMode="External"/><Relationship Id="rId28" Type="http://schemas.openxmlformats.org/officeDocument/2006/relationships/image" Target="../media/image22.jpeg"/><Relationship Id="rId36" Type="http://schemas.openxmlformats.org/officeDocument/2006/relationships/hyperlink" Target="http://images.google.ru/imgres?imgurl=http://www.galatur.ru/img_big/tvorm1.jpg&amp;imgrefurl=http://www.galatur.ru/%D0%A2%D0%B2%D0%BE%D1%80%D0%BE%D0%B3-%D1%81%D0%BE-%D1%81%D0%BC%D0%B5%D1%82%D0%B0%D0%BD%D0%BE%D0%B9-.id779.html&amp;h=195&amp;w=250&amp;sz=12&amp;tbnid=Tai5_ZYfLeJMqM:&amp;tbnh=82&amp;tbnw=106&amp;hl=ru&amp;start=4&amp;prev=/images?q=%D1%82%D0%B2%D0%BE%D1%80%D0%BE%D0%B3&amp;svnum=10&amp;hl=ru&amp;lr=" TargetMode="External"/><Relationship Id="rId49" Type="http://schemas.openxmlformats.org/officeDocument/2006/relationships/image" Target="../media/image29.jpeg"/><Relationship Id="rId57" Type="http://schemas.openxmlformats.org/officeDocument/2006/relationships/hyperlink" Target="http://images.google.ru/imgres?imgurl=http://creative.allmedia.ru/arc/photo_7834_%7b88292024-3B6E-4ECD-AA04-969D380748E6%7d.gif&amp;imgrefurl=http://openmarket.ru/newsitem-id-220679.html&amp;h=150&amp;w=150&amp;sz=20&amp;tbnid=j8hDDF6nJ7K20M:&amp;tbnh=90&amp;tbnw=90&amp;hl=ru&amp;start=59&amp;prev=/images?q=%D1%81%D0%BB%D0%B8%D0%B2%D0%BE%D1%87%D0%BD%D0%BE%D0%B5+%D0%BC%D0%B0%D1%81%D0%BB%D0%BE&amp;start=40&amp;svnum=10&amp;hl=ru&amp;lr=&amp;sa=N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i="1" dirty="0" smtClean="0">
                <a:solidFill>
                  <a:srgbClr val="990000"/>
                </a:solidFill>
              </a:rPr>
              <a:t>Классный час </a:t>
            </a:r>
            <a:br>
              <a:rPr lang="ru-RU" sz="4000" b="1" i="1" dirty="0" smtClean="0">
                <a:solidFill>
                  <a:srgbClr val="990000"/>
                </a:solidFill>
              </a:rPr>
            </a:br>
            <a:r>
              <a:rPr lang="ru-RU" sz="4000" b="1" i="1" dirty="0" smtClean="0">
                <a:solidFill>
                  <a:srgbClr val="990000"/>
                </a:solidFill>
              </a:rPr>
              <a:t>«Секреты здорового питания»</a:t>
            </a:r>
            <a:endParaRPr lang="ru-RU" sz="4000" b="1" i="1" dirty="0">
              <a:solidFill>
                <a:srgbClr val="990000"/>
              </a:solidFill>
            </a:endParaRPr>
          </a:p>
        </p:txBody>
      </p:sp>
      <p:pic>
        <p:nvPicPr>
          <p:cNvPr id="4" name="Содержимое 3" descr="Картинка 6 из 64000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928794" y="1857364"/>
            <a:ext cx="4643470" cy="3500462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8895214" y="501134"/>
            <a:ext cx="24878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14480" y="5929330"/>
            <a:ext cx="51178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ГКОУ «Кашинская школа-интернат»</a:t>
            </a:r>
          </a:p>
          <a:p>
            <a:pPr algn="ctr"/>
            <a:r>
              <a:rPr lang="ru-RU" dirty="0" smtClean="0"/>
              <a:t>Классный руководитель: Пелевина Л.Н.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Подсчёт баллов: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“А” – 2 балла 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“Б” – 1 балл 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“В” – 0 баллов.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Ключ к тесту: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0 – 13 баллов – есть опасность;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14 – 18 баллов – следует улучшить питание;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19 – 24 хороший режим и качество питания.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32656"/>
            <a:ext cx="8964488" cy="1870075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>
                <a:solidFill>
                  <a:srgbClr val="990000"/>
                </a:solidFill>
                <a:latin typeface="Cambria" pitchFamily="18" charset="0"/>
              </a:rPr>
              <a:t>Крепкого </a:t>
            </a:r>
            <a:r>
              <a:rPr lang="ru-RU" b="1" i="1" smtClean="0">
                <a:solidFill>
                  <a:srgbClr val="990000"/>
                </a:solidFill>
                <a:latin typeface="Cambria" pitchFamily="18" charset="0"/>
              </a:rPr>
              <a:t>здоровья вам!</a:t>
            </a:r>
            <a:r>
              <a:rPr lang="ru-RU" b="1" i="1" dirty="0" smtClean="0">
                <a:latin typeface="Cambria" pitchFamily="18" charset="0"/>
              </a:rPr>
              <a:t/>
            </a:r>
            <a:br>
              <a:rPr lang="ru-RU" b="1" i="1" dirty="0" smtClean="0">
                <a:latin typeface="Cambria" pitchFamily="18" charset="0"/>
              </a:rPr>
            </a:br>
            <a:endParaRPr lang="ru-RU" b="1" i="1" dirty="0">
              <a:latin typeface="Cambria" pitchFamily="18" charset="0"/>
            </a:endParaRPr>
          </a:p>
        </p:txBody>
      </p:sp>
      <p:pic>
        <p:nvPicPr>
          <p:cNvPr id="2050" name="Picture 2" descr="http://www.100diet.org/images/stories/1332850423_7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348880"/>
            <a:ext cx="5088565" cy="3816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Cambria" pitchFamily="18" charset="0"/>
              </a:rPr>
              <a:t> </a:t>
            </a:r>
            <a:r>
              <a:rPr lang="ru-RU" sz="4000" b="1" i="1" dirty="0" smtClean="0">
                <a:solidFill>
                  <a:schemeClr val="accent6">
                    <a:lumMod val="50000"/>
                  </a:schemeClr>
                </a:solidFill>
                <a:latin typeface="Cambria" pitchFamily="18" charset="0"/>
                <a:cs typeface="Aharoni" pitchFamily="2" charset="-79"/>
              </a:rPr>
              <a:t>«Секреты здорового питания»</a:t>
            </a:r>
            <a:endParaRPr lang="ru-RU" sz="4000" b="1" i="1" dirty="0">
              <a:solidFill>
                <a:schemeClr val="accent6">
                  <a:lumMod val="50000"/>
                </a:schemeClr>
              </a:solidFill>
              <a:latin typeface="Cambria" pitchFamily="18" charset="0"/>
              <a:cs typeface="Aharoni" pitchFamily="2" charset="-79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3040" y="4653136"/>
            <a:ext cx="86409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C00000"/>
                </a:solidFill>
                <a:latin typeface="Cambria" pitchFamily="18" charset="0"/>
              </a:rPr>
              <a:t>Это должен знать каждый!</a:t>
            </a:r>
            <a:endParaRPr lang="ru-RU" sz="4800" b="1" i="1" dirty="0">
              <a:solidFill>
                <a:srgbClr val="C00000"/>
              </a:solidFill>
              <a:latin typeface="Cambria" pitchFamily="18" charset="0"/>
            </a:endParaRPr>
          </a:p>
        </p:txBody>
      </p:sp>
      <p:pic>
        <p:nvPicPr>
          <p:cNvPr id="13314" name="Picture 2" descr="http://www.a-f-d.ru/img/korz/produce/big/TuttiFruttiClassic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1556792"/>
            <a:ext cx="3168352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6" name="Picture 4" descr="http://usiter.com/uploads/20121028/frukti+i+ovoshi+v+korzinah+korzina+fruktov+korzina+s+fruktami+foto+korzina+s+ovoshami+korzini+dlya+hraneniya+ovoshej+kartinka+korzina+s+ovoshami+korzini+pletenie+dlya+ovoshej+korzini+dlya+ovoshej+i+fruktov+ovoshi+i+frukti+eda+93123411752_91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0392" y="1484784"/>
            <a:ext cx="2941527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Cambria" pitchFamily="18" charset="0"/>
                <a:cs typeface="Aharoni" pitchFamily="2" charset="-79"/>
              </a:rPr>
              <a:t>«Секрет  первый - </a:t>
            </a:r>
            <a:r>
              <a:rPr lang="ru-RU" b="1" i="1" dirty="0" err="1" smtClean="0">
                <a:solidFill>
                  <a:schemeClr val="accent6">
                    <a:lumMod val="50000"/>
                  </a:schemeClr>
                </a:solidFill>
                <a:latin typeface="Cambria" pitchFamily="18" charset="0"/>
                <a:cs typeface="Aharoni" pitchFamily="2" charset="-79"/>
              </a:rPr>
              <a:t>разноодразие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Cambria" pitchFamily="18" charset="0"/>
                <a:cs typeface="Aharoni" pitchFamily="2" charset="-79"/>
              </a:rPr>
              <a:t>»</a:t>
            </a:r>
            <a:endParaRPr lang="ru-RU" dirty="0"/>
          </a:p>
        </p:txBody>
      </p:sp>
      <p:pic>
        <p:nvPicPr>
          <p:cNvPr id="4" name="Рисунок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307138"/>
            <a:ext cx="6048672" cy="524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b="1" dirty="0" smtClean="0">
                <a:latin typeface="Cambria" pitchFamily="18" charset="0"/>
              </a:rPr>
              <a:t> УГАДАЙКА</a:t>
            </a:r>
            <a:endParaRPr lang="ru-RU" sz="4000" dirty="0"/>
          </a:p>
        </p:txBody>
      </p:sp>
      <p:pic>
        <p:nvPicPr>
          <p:cNvPr id="7" name="Содержимое 6" descr="image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0" y="1261849"/>
            <a:ext cx="6379164" cy="495323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b="1" i="1" dirty="0" smtClean="0">
                <a:latin typeface="Cambria" pitchFamily="18" charset="0"/>
              </a:rPr>
              <a:t>Секрет  второй – «Рациональность»!</a:t>
            </a:r>
            <a:endParaRPr lang="ru-RU" b="1" i="1" dirty="0">
              <a:latin typeface="Cambria" pitchFamily="18" charset="0"/>
            </a:endParaRPr>
          </a:p>
        </p:txBody>
      </p:sp>
      <p:pic>
        <p:nvPicPr>
          <p:cNvPr id="9" name="Содержимое 8" descr="2-cda391114c093ac0faf599479ac7f04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5918" y="1357274"/>
            <a:ext cx="5143536" cy="514353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latin typeface="Cambria" pitchFamily="18" charset="0"/>
              </a:rPr>
              <a:t>Секрет третий– «Своевременность»!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403648" y="1268760"/>
            <a:ext cx="6912767" cy="707886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Режим питания</a:t>
            </a:r>
            <a:endParaRPr lang="ru-RU" sz="4000" b="1" i="1" dirty="0">
              <a:solidFill>
                <a:schemeClr val="accent2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2204864"/>
            <a:ext cx="3175762" cy="9233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990000"/>
                </a:solidFill>
                <a:latin typeface="Monotype Corsiva" pitchFamily="66" charset="0"/>
              </a:rPr>
              <a:t>Завтрак</a:t>
            </a:r>
            <a:endParaRPr lang="ru-RU" sz="5400" b="1" i="1" dirty="0">
              <a:solidFill>
                <a:srgbClr val="990000"/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71604" y="3429000"/>
            <a:ext cx="2571768" cy="9233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990000"/>
                </a:solidFill>
                <a:latin typeface="Monotype Corsiva" pitchFamily="66" charset="0"/>
              </a:rPr>
              <a:t>Обед</a:t>
            </a:r>
            <a:endParaRPr lang="ru-RU" sz="5400" b="1" i="1" dirty="0">
              <a:solidFill>
                <a:srgbClr val="990000"/>
              </a:solidFill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00298" y="4509120"/>
            <a:ext cx="2857520" cy="9233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990000"/>
                </a:solidFill>
                <a:latin typeface="Monotype Corsiva" pitchFamily="66" charset="0"/>
              </a:rPr>
              <a:t>Полдник</a:t>
            </a:r>
            <a:endParaRPr lang="ru-RU" sz="5400" b="1" dirty="0">
              <a:solidFill>
                <a:srgbClr val="990000"/>
              </a:solidFill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00431" y="5661248"/>
            <a:ext cx="2428892" cy="9233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990000"/>
                </a:solidFill>
                <a:latin typeface="Monotype Corsiva" pitchFamily="66" charset="0"/>
              </a:rPr>
              <a:t>Ужин</a:t>
            </a:r>
            <a:endParaRPr lang="ru-RU" sz="5400" b="1" dirty="0">
              <a:solidFill>
                <a:srgbClr val="990000"/>
              </a:solidFill>
              <a:latin typeface="Monotype Corsiva" pitchFamily="66" charset="0"/>
            </a:endParaRPr>
          </a:p>
        </p:txBody>
      </p:sp>
      <p:pic>
        <p:nvPicPr>
          <p:cNvPr id="8" name="Picture 6" descr="рассольни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143504" y="3429000"/>
            <a:ext cx="1071570" cy="10339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9" descr="1154078905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4286256"/>
            <a:ext cx="857256" cy="1175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1" descr="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2" y="2214554"/>
            <a:ext cx="1449849" cy="11470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2" descr="http://im4-tub-ru.yandex.net/i?id=384182824-32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15206" y="5643578"/>
            <a:ext cx="1357322" cy="10179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Физкультминутка «Вершки и корешки»</a:t>
            </a:r>
            <a:endParaRPr lang="ru-RU" dirty="0"/>
          </a:p>
        </p:txBody>
      </p:sp>
      <p:pic>
        <p:nvPicPr>
          <p:cNvPr id="4" name="Содержимое 3" descr="1_8448_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727" y="1402540"/>
            <a:ext cx="6511973" cy="488398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4" name="Picture 14" descr="http://images.google.ru/images?q=tbn:MWrerENi4tBNdM:www.foods.uz/images/products/thumb-238.jpg">
            <a:hlinkClick r:id="rId3"/>
          </p:cNvPr>
          <p:cNvPicPr>
            <a:picLocks noChangeAspect="1" noChangeArrowheads="1"/>
          </p:cNvPicPr>
          <p:nvPr/>
        </p:nvPicPr>
        <p:blipFill>
          <a:blip r:embed="rId4" r:link="rId5" cstate="print">
            <a:lum bright="6000"/>
          </a:blip>
          <a:srcRect/>
          <a:stretch>
            <a:fillRect/>
          </a:stretch>
        </p:blipFill>
        <p:spPr bwMode="auto">
          <a:xfrm>
            <a:off x="2555776" y="4365104"/>
            <a:ext cx="863600" cy="893762"/>
          </a:xfrm>
          <a:prstGeom prst="rect">
            <a:avLst/>
          </a:prstGeom>
          <a:noFill/>
        </p:spPr>
      </p:pic>
      <p:pic>
        <p:nvPicPr>
          <p:cNvPr id="51216" name="Picture 16" descr="http://images.google.ru/images?q=tbn:hTC9qkzE8KWH-M:http://www.ibaza.ru/pics/1539991.jpg">
            <a:hlinkClick r:id="rId6"/>
          </p:cNvPr>
          <p:cNvPicPr>
            <a:picLocks noChangeAspect="1" noChangeArrowheads="1"/>
          </p:cNvPicPr>
          <p:nvPr/>
        </p:nvPicPr>
        <p:blipFill>
          <a:blip r:embed="rId7" r:link="rId8" cstate="print"/>
          <a:srcRect/>
          <a:stretch>
            <a:fillRect/>
          </a:stretch>
        </p:blipFill>
        <p:spPr bwMode="auto">
          <a:xfrm>
            <a:off x="1475656" y="3284984"/>
            <a:ext cx="920750" cy="877888"/>
          </a:xfrm>
          <a:prstGeom prst="rect">
            <a:avLst/>
          </a:prstGeom>
          <a:noFill/>
        </p:spPr>
      </p:pic>
      <p:pic>
        <p:nvPicPr>
          <p:cNvPr id="51211" name="Picture 11" descr="http://images.google.ru/images?q=tbn:bq7y5t5VgdfAyM:souz-ua.kvartal-franchise.com/zdor/Fast%2520copy.jpg">
            <a:hlinkClick r:id="rId9"/>
          </p:cNvPr>
          <p:cNvPicPr>
            <a:picLocks noChangeAspect="1" noChangeArrowheads="1"/>
          </p:cNvPicPr>
          <p:nvPr/>
        </p:nvPicPr>
        <p:blipFill>
          <a:blip r:embed="rId10" r:link="rId11" cstate="print">
            <a:lum bright="12000"/>
          </a:blip>
          <a:srcRect/>
          <a:stretch>
            <a:fillRect/>
          </a:stretch>
        </p:blipFill>
        <p:spPr bwMode="auto">
          <a:xfrm>
            <a:off x="1259632" y="1196752"/>
            <a:ext cx="993775" cy="949325"/>
          </a:xfrm>
          <a:prstGeom prst="rect">
            <a:avLst/>
          </a:prstGeom>
          <a:noFill/>
        </p:spPr>
      </p:pic>
      <p:pic>
        <p:nvPicPr>
          <p:cNvPr id="51204" name="Picture 4" descr="http://images.google.ru/images?q=tbn:91CxdV4-0jvJIM:www.semenapost.ru/linkpics/2669u.jpg">
            <a:hlinkClick r:id="rId12"/>
          </p:cNvPr>
          <p:cNvPicPr>
            <a:picLocks noChangeAspect="1" noChangeArrowheads="1"/>
          </p:cNvPicPr>
          <p:nvPr/>
        </p:nvPicPr>
        <p:blipFill>
          <a:blip r:embed="rId13" r:link="rId14" cstate="print">
            <a:lum bright="12000"/>
          </a:blip>
          <a:srcRect/>
          <a:stretch>
            <a:fillRect/>
          </a:stretch>
        </p:blipFill>
        <p:spPr bwMode="auto">
          <a:xfrm>
            <a:off x="323528" y="2636912"/>
            <a:ext cx="1067091" cy="1512366"/>
          </a:xfrm>
          <a:prstGeom prst="rect">
            <a:avLst/>
          </a:prstGeom>
          <a:noFill/>
        </p:spPr>
      </p:pic>
      <p:pic>
        <p:nvPicPr>
          <p:cNvPr id="51212" name="Picture 12" descr="http://images.google.ru/images?q=tbn:GXOiu6lumNKJdM:img.lenta.ru/world/2003/11/26/fries/picture.jpg">
            <a:hlinkClick r:id="rId15"/>
          </p:cNvPr>
          <p:cNvPicPr>
            <a:picLocks noChangeAspect="1" noChangeArrowheads="1"/>
          </p:cNvPicPr>
          <p:nvPr/>
        </p:nvPicPr>
        <p:blipFill>
          <a:blip r:embed="rId16" r:link="rId17" cstate="print">
            <a:lum bright="12000"/>
          </a:blip>
          <a:srcRect/>
          <a:stretch>
            <a:fillRect/>
          </a:stretch>
        </p:blipFill>
        <p:spPr bwMode="auto">
          <a:xfrm>
            <a:off x="5652120" y="2564904"/>
            <a:ext cx="1413704" cy="1007566"/>
          </a:xfrm>
          <a:prstGeom prst="rect">
            <a:avLst/>
          </a:prstGeom>
          <a:noFill/>
        </p:spPr>
      </p:pic>
      <p:pic>
        <p:nvPicPr>
          <p:cNvPr id="51206" name="Picture 6" descr="http://images.google.ru/images?q=tbn:aDQXxkZfUetrRM:toaster.armshops.com/images/large/20.jpg">
            <a:hlinkClick r:id="rId18"/>
          </p:cNvPr>
          <p:cNvPicPr>
            <a:picLocks noChangeAspect="1" noChangeArrowheads="1"/>
          </p:cNvPicPr>
          <p:nvPr/>
        </p:nvPicPr>
        <p:blipFill>
          <a:blip r:embed="rId19" r:link="rId20" cstate="print"/>
          <a:srcRect/>
          <a:stretch>
            <a:fillRect/>
          </a:stretch>
        </p:blipFill>
        <p:spPr bwMode="auto">
          <a:xfrm>
            <a:off x="1403648" y="2276872"/>
            <a:ext cx="1008063" cy="1008063"/>
          </a:xfrm>
          <a:prstGeom prst="rect">
            <a:avLst/>
          </a:prstGeom>
          <a:noFill/>
        </p:spPr>
      </p:pic>
      <p:pic>
        <p:nvPicPr>
          <p:cNvPr id="51215" name="Picture 15" descr="http://images.google.ru/images?q=tbn:kkCsDdNTY6-NsM:www.rolf-spb.ru/images/oleina.jpg">
            <a:hlinkClick r:id="rId21"/>
          </p:cNvPr>
          <p:cNvPicPr>
            <a:picLocks noChangeAspect="1" noChangeArrowheads="1"/>
          </p:cNvPicPr>
          <p:nvPr/>
        </p:nvPicPr>
        <p:blipFill>
          <a:blip r:embed="rId22" r:link="rId23" cstate="print"/>
          <a:srcRect/>
          <a:stretch>
            <a:fillRect/>
          </a:stretch>
        </p:blipFill>
        <p:spPr bwMode="auto">
          <a:xfrm>
            <a:off x="251520" y="1124744"/>
            <a:ext cx="864096" cy="1454985"/>
          </a:xfrm>
          <a:prstGeom prst="rect">
            <a:avLst/>
          </a:prstGeom>
          <a:noFill/>
        </p:spPr>
      </p:pic>
      <p:pic>
        <p:nvPicPr>
          <p:cNvPr id="51207" name="Picture 7" descr="http://images.google.ru/images?q=tbn:yJk6C53PX78z4M:www.pir.ru/images/articles/3216.jpg">
            <a:hlinkClick r:id="rId24"/>
          </p:cNvPr>
          <p:cNvPicPr>
            <a:picLocks noChangeAspect="1" noChangeArrowheads="1"/>
          </p:cNvPicPr>
          <p:nvPr/>
        </p:nvPicPr>
        <p:blipFill>
          <a:blip r:embed="rId25" r:link="rId26" cstate="print"/>
          <a:srcRect/>
          <a:stretch>
            <a:fillRect/>
          </a:stretch>
        </p:blipFill>
        <p:spPr bwMode="auto">
          <a:xfrm>
            <a:off x="6300192" y="1340768"/>
            <a:ext cx="917575" cy="1096962"/>
          </a:xfrm>
          <a:prstGeom prst="rect">
            <a:avLst/>
          </a:prstGeom>
          <a:noFill/>
        </p:spPr>
      </p:pic>
      <p:pic>
        <p:nvPicPr>
          <p:cNvPr id="51210" name="Picture 10" descr="http://images.google.ru/images?q=tbn:TEXo5tc3UcQhUM:www.from-ua.com/images/articles/c130034-1309-4r.gif">
            <a:hlinkClick r:id="rId27"/>
          </p:cNvPr>
          <p:cNvPicPr>
            <a:picLocks noChangeAspect="1" noChangeArrowheads="1"/>
          </p:cNvPicPr>
          <p:nvPr/>
        </p:nvPicPr>
        <p:blipFill>
          <a:blip r:embed="rId28" r:link="rId29" cstate="print"/>
          <a:srcRect/>
          <a:stretch>
            <a:fillRect/>
          </a:stretch>
        </p:blipFill>
        <p:spPr bwMode="auto">
          <a:xfrm>
            <a:off x="4283968" y="5733256"/>
            <a:ext cx="965200" cy="808037"/>
          </a:xfrm>
          <a:prstGeom prst="rect">
            <a:avLst/>
          </a:prstGeom>
          <a:noFill/>
        </p:spPr>
      </p:pic>
      <p:pic>
        <p:nvPicPr>
          <p:cNvPr id="51205" name="Picture 5" descr="http://images.google.ru/images?q=tbn:mQMXRkLYXD-ToM:www.eda-server.ru/cooking-news/2005/07/img-07-05/05-07-13meat.jpg">
            <a:hlinkClick r:id="rId30"/>
          </p:cNvPr>
          <p:cNvPicPr>
            <a:picLocks noChangeAspect="1" noChangeArrowheads="1"/>
          </p:cNvPicPr>
          <p:nvPr/>
        </p:nvPicPr>
        <p:blipFill>
          <a:blip r:embed="rId31" r:link="rId32" cstate="print"/>
          <a:srcRect/>
          <a:stretch>
            <a:fillRect/>
          </a:stretch>
        </p:blipFill>
        <p:spPr bwMode="auto">
          <a:xfrm>
            <a:off x="5580112" y="4725144"/>
            <a:ext cx="719138" cy="936625"/>
          </a:xfrm>
          <a:prstGeom prst="rect">
            <a:avLst/>
          </a:prstGeom>
          <a:noFill/>
        </p:spPr>
      </p:pic>
      <p:sp>
        <p:nvSpPr>
          <p:cNvPr id="51217" name="Rectangle 17"/>
          <p:cNvSpPr>
            <a:spLocks noChangeArrowheads="1"/>
          </p:cNvSpPr>
          <p:nvPr/>
        </p:nvSpPr>
        <p:spPr bwMode="auto">
          <a:xfrm>
            <a:off x="928688" y="-173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51220" name="Rectangle 20"/>
          <p:cNvSpPr>
            <a:spLocks noChangeArrowheads="1"/>
          </p:cNvSpPr>
          <p:nvPr/>
        </p:nvSpPr>
        <p:spPr bwMode="auto">
          <a:xfrm>
            <a:off x="928688" y="1473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>
              <a:latin typeface="Arial" pitchFamily="34" charset="0"/>
            </a:endParaRPr>
          </a:p>
        </p:txBody>
      </p:sp>
      <p:sp>
        <p:nvSpPr>
          <p:cNvPr id="51221" name="Rectangle 21"/>
          <p:cNvSpPr>
            <a:spLocks noChangeArrowheads="1"/>
          </p:cNvSpPr>
          <p:nvPr/>
        </p:nvSpPr>
        <p:spPr bwMode="auto">
          <a:xfrm>
            <a:off x="2267744" y="1700808"/>
            <a:ext cx="612775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120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  <a:endParaRPr lang="ru-RU" sz="1100">
              <a:ea typeface="Times New Roman" pitchFamily="18" charset="0"/>
              <a:cs typeface="Arial" pitchFamily="34" charset="0"/>
            </a:endParaRPr>
          </a:p>
          <a:p>
            <a:pPr eaLnBrk="0" hangingPunct="0"/>
            <a:r>
              <a:rPr lang="ru-RU" sz="120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</a:t>
            </a:r>
            <a:endParaRPr lang="ru-RU" sz="1100">
              <a:ea typeface="Times New Roman" pitchFamily="18" charset="0"/>
              <a:cs typeface="Arial" pitchFamily="34" charset="0"/>
            </a:endParaRPr>
          </a:p>
          <a:p>
            <a:pPr eaLnBrk="0" hangingPunct="0"/>
            <a:endParaRPr lang="ru-RU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51222" name="Rectangle 22"/>
          <p:cNvSpPr>
            <a:spLocks noChangeArrowheads="1"/>
          </p:cNvSpPr>
          <p:nvPr/>
        </p:nvSpPr>
        <p:spPr bwMode="auto">
          <a:xfrm>
            <a:off x="1835696" y="2348880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>
              <a:latin typeface="Arial" pitchFamily="34" charset="0"/>
            </a:endParaRPr>
          </a:p>
        </p:txBody>
      </p:sp>
      <p:pic>
        <p:nvPicPr>
          <p:cNvPr id="51228" name="Picture 28" descr="http://images.google.ru/images?q=tbn:TDLdZtX6TQoKpM:www.brdesign.by/portfolio/brand/milk/savprod/tbrick_31.jpg">
            <a:hlinkClick r:id="rId33"/>
          </p:cNvPr>
          <p:cNvPicPr>
            <a:picLocks noChangeAspect="1" noChangeArrowheads="1"/>
          </p:cNvPicPr>
          <p:nvPr/>
        </p:nvPicPr>
        <p:blipFill>
          <a:blip r:embed="rId34" r:link="rId35" cstate="print">
            <a:lum bright="18000"/>
          </a:blip>
          <a:srcRect/>
          <a:stretch>
            <a:fillRect/>
          </a:stretch>
        </p:blipFill>
        <p:spPr bwMode="auto">
          <a:xfrm>
            <a:off x="4572000" y="4437112"/>
            <a:ext cx="864096" cy="1223402"/>
          </a:xfrm>
          <a:prstGeom prst="rect">
            <a:avLst/>
          </a:prstGeom>
          <a:noFill/>
        </p:spPr>
      </p:pic>
      <p:pic>
        <p:nvPicPr>
          <p:cNvPr id="51227" name="Picture 27" descr="http://images.google.ru/images?q=tbn:Tai5_ZYfLeJMqM:www.galatur.ru/img_big/tvorm1.jpg">
            <a:hlinkClick r:id="rId36"/>
          </p:cNvPr>
          <p:cNvPicPr>
            <a:picLocks noChangeAspect="1" noChangeArrowheads="1"/>
          </p:cNvPicPr>
          <p:nvPr/>
        </p:nvPicPr>
        <p:blipFill>
          <a:blip r:embed="rId37" r:link="rId38" cstate="print"/>
          <a:srcRect/>
          <a:stretch>
            <a:fillRect/>
          </a:stretch>
        </p:blipFill>
        <p:spPr bwMode="auto">
          <a:xfrm>
            <a:off x="1331640" y="4293096"/>
            <a:ext cx="1008112" cy="1099023"/>
          </a:xfrm>
          <a:prstGeom prst="rect">
            <a:avLst/>
          </a:prstGeom>
          <a:noFill/>
        </p:spPr>
      </p:pic>
      <p:pic>
        <p:nvPicPr>
          <p:cNvPr id="51223" name="Picture 23" descr="http://images.google.ru/images?q=tbn:MSdYAVdlV0hqCM:www.kedem.ru/photo/saltfishb.jpg">
            <a:hlinkClick r:id="rId39"/>
          </p:cNvPr>
          <p:cNvPicPr>
            <a:picLocks noChangeAspect="1" noChangeArrowheads="1"/>
          </p:cNvPicPr>
          <p:nvPr/>
        </p:nvPicPr>
        <p:blipFill>
          <a:blip r:embed="rId40" r:link="rId41" cstate="print">
            <a:lum bright="12000"/>
          </a:blip>
          <a:srcRect/>
          <a:stretch>
            <a:fillRect/>
          </a:stretch>
        </p:blipFill>
        <p:spPr bwMode="auto">
          <a:xfrm>
            <a:off x="6444208" y="5733256"/>
            <a:ext cx="792162" cy="792163"/>
          </a:xfrm>
          <a:prstGeom prst="rect">
            <a:avLst/>
          </a:prstGeom>
          <a:noFill/>
        </p:spPr>
      </p:pic>
      <p:pic>
        <p:nvPicPr>
          <p:cNvPr id="51224" name="Picture 24" descr="http://images.google.ru/images?q=tbn:EQ7nAHKdQrnFKM:novosti.dn.ua/pics/d/db6cfec361c093330cdf2bf242cb2b4e">
            <a:hlinkClick r:id="rId42"/>
          </p:cNvPr>
          <p:cNvPicPr>
            <a:picLocks noChangeAspect="1" noChangeArrowheads="1"/>
          </p:cNvPicPr>
          <p:nvPr/>
        </p:nvPicPr>
        <p:blipFill>
          <a:blip r:embed="rId43" r:link="rId44" cstate="print">
            <a:lum bright="12000"/>
          </a:blip>
          <a:stretch>
            <a:fillRect/>
          </a:stretch>
        </p:blipFill>
        <p:spPr bwMode="auto">
          <a:xfrm>
            <a:off x="1835696" y="5733256"/>
            <a:ext cx="792162" cy="839787"/>
          </a:xfrm>
          <a:prstGeom prst="rect">
            <a:avLst/>
          </a:prstGeom>
          <a:noFill/>
        </p:spPr>
      </p:pic>
      <p:pic>
        <p:nvPicPr>
          <p:cNvPr id="51225" name="Picture 25" descr="http://images.google.ru/images?q=tbn:dPZCQjGzdn9yeM:albumn1.info/eggstand.gif">
            <a:hlinkClick r:id="rId45"/>
          </p:cNvPr>
          <p:cNvPicPr>
            <a:picLocks noChangeAspect="1" noChangeArrowheads="1"/>
          </p:cNvPicPr>
          <p:nvPr/>
        </p:nvPicPr>
        <p:blipFill>
          <a:blip r:embed="rId46" r:link="rId47" cstate="print">
            <a:lum bright="-20000"/>
          </a:blip>
          <a:srcRect/>
          <a:stretch>
            <a:fillRect/>
          </a:stretch>
        </p:blipFill>
        <p:spPr bwMode="auto">
          <a:xfrm>
            <a:off x="251520" y="4293096"/>
            <a:ext cx="865187" cy="1081088"/>
          </a:xfrm>
          <a:prstGeom prst="rect">
            <a:avLst/>
          </a:prstGeom>
          <a:noFill/>
        </p:spPr>
      </p:pic>
      <p:pic>
        <p:nvPicPr>
          <p:cNvPr id="51233" name="Picture 33" descr="http://images.google.ru/images?q=tbn:YjKHMdSABWE3wM:www.kromvel-abs.com/images/krupa1.jpg">
            <a:hlinkClick r:id="rId48"/>
          </p:cNvPr>
          <p:cNvPicPr>
            <a:picLocks noChangeAspect="1" noChangeArrowheads="1"/>
          </p:cNvPicPr>
          <p:nvPr/>
        </p:nvPicPr>
        <p:blipFill>
          <a:blip r:embed="rId49" r:link="rId50" cstate="print"/>
          <a:srcRect/>
          <a:stretch>
            <a:fillRect/>
          </a:stretch>
        </p:blipFill>
        <p:spPr bwMode="auto">
          <a:xfrm>
            <a:off x="3635896" y="4437112"/>
            <a:ext cx="838200" cy="838200"/>
          </a:xfrm>
          <a:prstGeom prst="rect">
            <a:avLst/>
          </a:prstGeom>
          <a:noFill/>
        </p:spPr>
      </p:pic>
      <p:pic>
        <p:nvPicPr>
          <p:cNvPr id="51234" name="Picture 34" descr="http://images.google.ru/images?q=tbn:KxomUFAWg4nd1M:www.gift-butik.ru/tort_ubiley/u5_.jpg">
            <a:hlinkClick r:id="rId51"/>
          </p:cNvPr>
          <p:cNvPicPr>
            <a:picLocks noChangeAspect="1" noChangeArrowheads="1"/>
          </p:cNvPicPr>
          <p:nvPr/>
        </p:nvPicPr>
        <p:blipFill>
          <a:blip r:embed="rId52" r:link="rId53" cstate="print"/>
          <a:srcRect/>
          <a:stretch>
            <a:fillRect/>
          </a:stretch>
        </p:blipFill>
        <p:spPr bwMode="auto">
          <a:xfrm>
            <a:off x="7524328" y="4365104"/>
            <a:ext cx="1248752" cy="1224136"/>
          </a:xfrm>
          <a:prstGeom prst="rect">
            <a:avLst/>
          </a:prstGeom>
          <a:noFill/>
        </p:spPr>
      </p:pic>
      <p:pic>
        <p:nvPicPr>
          <p:cNvPr id="51235" name="Picture 35" descr="http://images.google.ru/images?q=tbn:sFFlamLHIpeWaM:www.midural.ru/ekexhibition/food/konfi/images/shoko.jpg">
            <a:hlinkClick r:id="rId54"/>
          </p:cNvPr>
          <p:cNvPicPr>
            <a:picLocks noChangeAspect="1" noChangeArrowheads="1"/>
          </p:cNvPicPr>
          <p:nvPr/>
        </p:nvPicPr>
        <p:blipFill>
          <a:blip r:embed="rId55" r:link="rId56" cstate="print"/>
          <a:srcRect/>
          <a:stretch>
            <a:fillRect/>
          </a:stretch>
        </p:blipFill>
        <p:spPr bwMode="auto">
          <a:xfrm>
            <a:off x="5508104" y="5805264"/>
            <a:ext cx="792163" cy="752475"/>
          </a:xfrm>
          <a:prstGeom prst="rect">
            <a:avLst/>
          </a:prstGeom>
          <a:noFill/>
        </p:spPr>
      </p:pic>
      <p:pic>
        <p:nvPicPr>
          <p:cNvPr id="51236" name="Picture 36" descr="http://images.google.ru/images?q=tbn:j8hDDF6nJ7K20M:creative.allmedia.ru/arc/photo_7834_%257B88292024-3B6E-4ECD-AA04-969D380748E6%257D.gif">
            <a:hlinkClick r:id="rId57"/>
          </p:cNvPr>
          <p:cNvPicPr>
            <a:picLocks noChangeAspect="1" noChangeArrowheads="1"/>
          </p:cNvPicPr>
          <p:nvPr/>
        </p:nvPicPr>
        <p:blipFill>
          <a:blip r:embed="rId58" r:link="rId59" cstate="print"/>
          <a:srcRect/>
          <a:stretch>
            <a:fillRect/>
          </a:stretch>
        </p:blipFill>
        <p:spPr bwMode="auto">
          <a:xfrm>
            <a:off x="5004048" y="1268760"/>
            <a:ext cx="1152128" cy="1152128"/>
          </a:xfrm>
          <a:prstGeom prst="rect">
            <a:avLst/>
          </a:prstGeom>
          <a:noFill/>
        </p:spPr>
      </p:pic>
      <p:pic>
        <p:nvPicPr>
          <p:cNvPr id="51237" name="Picture 37" descr="http://images.google.ru/images?q=tbn:rDxmNmcK8iJcIM:www.brdesign.by/portfolio/brand/milk/savprod/mt_smet_24.jpg">
            <a:hlinkClick r:id="rId60"/>
          </p:cNvPr>
          <p:cNvPicPr>
            <a:picLocks noChangeAspect="1" noChangeArrowheads="1"/>
          </p:cNvPicPr>
          <p:nvPr/>
        </p:nvPicPr>
        <p:blipFill>
          <a:blip r:embed="rId61" r:link="rId62" cstate="print"/>
          <a:srcRect/>
          <a:stretch>
            <a:fillRect/>
          </a:stretch>
        </p:blipFill>
        <p:spPr bwMode="auto">
          <a:xfrm>
            <a:off x="6516216" y="4797152"/>
            <a:ext cx="863600" cy="792163"/>
          </a:xfrm>
          <a:prstGeom prst="rect">
            <a:avLst/>
          </a:prstGeom>
          <a:noFill/>
        </p:spPr>
      </p:pic>
      <p:sp>
        <p:nvSpPr>
          <p:cNvPr id="51238" name="Rectangle 38"/>
          <p:cNvSpPr>
            <a:spLocks noChangeArrowheads="1"/>
          </p:cNvSpPr>
          <p:nvPr/>
        </p:nvSpPr>
        <p:spPr bwMode="auto">
          <a:xfrm>
            <a:off x="0" y="-1323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51239" name="Rectangle 39"/>
          <p:cNvSpPr>
            <a:spLocks noChangeArrowheads="1"/>
          </p:cNvSpPr>
          <p:nvPr/>
        </p:nvSpPr>
        <p:spPr bwMode="auto">
          <a:xfrm>
            <a:off x="0" y="-1323975"/>
            <a:ext cx="25415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200">
                <a:latin typeface="Arial" pitchFamily="34" charset="0"/>
                <a:cs typeface="Times New Roman" pitchFamily="18" charset="0"/>
              </a:rPr>
              <a:t>                                                       </a:t>
            </a:r>
            <a:endParaRPr lang="en-US">
              <a:latin typeface="Arial" pitchFamily="34" charset="0"/>
            </a:endParaRPr>
          </a:p>
        </p:txBody>
      </p:sp>
      <p:pic>
        <p:nvPicPr>
          <p:cNvPr id="34" name="Picture 2" descr="Картинка 5 из 61236">
            <a:hlinkClick r:id="rId63"/>
          </p:cNvPr>
          <p:cNvPicPr>
            <a:picLocks noChangeAspect="1" noChangeArrowheads="1"/>
          </p:cNvPicPr>
          <p:nvPr/>
        </p:nvPicPr>
        <p:blipFill>
          <a:blip r:embed="rId64" cstate="print"/>
          <a:srcRect/>
          <a:stretch>
            <a:fillRect/>
          </a:stretch>
        </p:blipFill>
        <p:spPr bwMode="auto">
          <a:xfrm>
            <a:off x="7308304" y="5733256"/>
            <a:ext cx="1466761" cy="864096"/>
          </a:xfrm>
          <a:prstGeom prst="rect">
            <a:avLst/>
          </a:prstGeom>
          <a:noFill/>
        </p:spPr>
      </p:pic>
      <p:pic>
        <p:nvPicPr>
          <p:cNvPr id="35" name="Picture 4" descr="Картинка 5 из 64000">
            <a:hlinkClick r:id="rId65"/>
          </p:cNvPr>
          <p:cNvPicPr>
            <a:picLocks noChangeAspect="1" noChangeArrowheads="1"/>
          </p:cNvPicPr>
          <p:nvPr/>
        </p:nvPicPr>
        <p:blipFill>
          <a:blip r:embed="rId66" cstate="print"/>
          <a:srcRect/>
          <a:stretch>
            <a:fillRect/>
          </a:stretch>
        </p:blipFill>
        <p:spPr bwMode="auto">
          <a:xfrm>
            <a:off x="7380312" y="1772816"/>
            <a:ext cx="1422550" cy="1067580"/>
          </a:xfrm>
          <a:prstGeom prst="rect">
            <a:avLst/>
          </a:prstGeom>
          <a:noFill/>
        </p:spPr>
      </p:pic>
      <p:pic>
        <p:nvPicPr>
          <p:cNvPr id="36" name="Picture 2" descr="Картинка 2 из 64000">
            <a:hlinkClick r:id="rId67"/>
          </p:cNvPr>
          <p:cNvPicPr>
            <a:picLocks noChangeAspect="1" noChangeArrowheads="1"/>
          </p:cNvPicPr>
          <p:nvPr/>
        </p:nvPicPr>
        <p:blipFill>
          <a:blip r:embed="rId68" cstate="print"/>
          <a:srcRect/>
          <a:stretch>
            <a:fillRect/>
          </a:stretch>
        </p:blipFill>
        <p:spPr bwMode="auto">
          <a:xfrm>
            <a:off x="251520" y="5589240"/>
            <a:ext cx="1499096" cy="1001272"/>
          </a:xfrm>
          <a:prstGeom prst="rect">
            <a:avLst/>
          </a:prstGeom>
          <a:noFill/>
        </p:spPr>
      </p:pic>
      <p:pic>
        <p:nvPicPr>
          <p:cNvPr id="37" name="Picture 2" descr="Картинка 11 из 64000">
            <a:hlinkClick r:id="rId69"/>
          </p:cNvPr>
          <p:cNvPicPr>
            <a:picLocks noChangeAspect="1" noChangeArrowheads="1"/>
          </p:cNvPicPr>
          <p:nvPr/>
        </p:nvPicPr>
        <p:blipFill>
          <a:blip r:embed="rId70" cstate="print"/>
          <a:srcRect/>
          <a:stretch>
            <a:fillRect/>
          </a:stretch>
        </p:blipFill>
        <p:spPr bwMode="auto">
          <a:xfrm>
            <a:off x="6084168" y="3645024"/>
            <a:ext cx="975052" cy="975052"/>
          </a:xfrm>
          <a:prstGeom prst="rect">
            <a:avLst/>
          </a:prstGeom>
          <a:noFill/>
        </p:spPr>
      </p:pic>
      <p:pic>
        <p:nvPicPr>
          <p:cNvPr id="39" name="Picture 2" descr="Картинка 6 из 64000">
            <a:hlinkClick r:id="rId71"/>
          </p:cNvPr>
          <p:cNvPicPr>
            <a:picLocks noChangeAspect="1" noChangeArrowheads="1"/>
          </p:cNvPicPr>
          <p:nvPr/>
        </p:nvPicPr>
        <p:blipFill>
          <a:blip r:embed="rId72" cstate="print"/>
          <a:srcRect/>
          <a:stretch>
            <a:fillRect/>
          </a:stretch>
        </p:blipFill>
        <p:spPr bwMode="auto">
          <a:xfrm>
            <a:off x="4139952" y="2852936"/>
            <a:ext cx="1368152" cy="1368152"/>
          </a:xfrm>
          <a:prstGeom prst="rect">
            <a:avLst/>
          </a:prstGeom>
          <a:noFill/>
        </p:spPr>
      </p:pic>
      <p:pic>
        <p:nvPicPr>
          <p:cNvPr id="40" name="Picture 2" descr="Картинка 6 из 64000">
            <a:hlinkClick r:id="rId73"/>
          </p:cNvPr>
          <p:cNvPicPr>
            <a:picLocks noChangeAspect="1" noChangeArrowheads="1"/>
          </p:cNvPicPr>
          <p:nvPr/>
        </p:nvPicPr>
        <p:blipFill>
          <a:blip r:embed="rId74" cstate="print"/>
          <a:srcRect/>
          <a:stretch>
            <a:fillRect/>
          </a:stretch>
        </p:blipFill>
        <p:spPr bwMode="auto">
          <a:xfrm>
            <a:off x="7164288" y="2996952"/>
            <a:ext cx="1405390" cy="1054701"/>
          </a:xfrm>
          <a:prstGeom prst="rect">
            <a:avLst/>
          </a:prstGeom>
          <a:noFill/>
        </p:spPr>
      </p:pic>
      <p:pic>
        <p:nvPicPr>
          <p:cNvPr id="41" name="Picture 2" descr="Картинка 14 из 64000">
            <a:hlinkClick r:id="rId75"/>
          </p:cNvPr>
          <p:cNvPicPr>
            <a:picLocks noChangeAspect="1" noChangeArrowheads="1"/>
          </p:cNvPicPr>
          <p:nvPr/>
        </p:nvPicPr>
        <p:blipFill>
          <a:blip r:embed="rId76" cstate="print"/>
          <a:srcRect/>
          <a:stretch>
            <a:fillRect/>
          </a:stretch>
        </p:blipFill>
        <p:spPr bwMode="auto">
          <a:xfrm>
            <a:off x="2699792" y="3140968"/>
            <a:ext cx="1224136" cy="895710"/>
          </a:xfrm>
          <a:prstGeom prst="rect">
            <a:avLst/>
          </a:prstGeom>
          <a:noFill/>
        </p:spPr>
      </p:pic>
      <p:pic>
        <p:nvPicPr>
          <p:cNvPr id="38" name="Picture 3" descr="C:\Users\Наташа\Desktop\eда\соня\вредная еда (картинки)Кушн\1195623460.jpg"/>
          <p:cNvPicPr>
            <a:picLocks noChangeAspect="1" noChangeArrowheads="1"/>
          </p:cNvPicPr>
          <p:nvPr/>
        </p:nvPicPr>
        <p:blipFill>
          <a:blip r:embed="rId77" cstate="print"/>
          <a:srcRect/>
          <a:stretch>
            <a:fillRect/>
          </a:stretch>
        </p:blipFill>
        <p:spPr bwMode="auto">
          <a:xfrm>
            <a:off x="2915816" y="5445224"/>
            <a:ext cx="1220622" cy="1107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2" descr="Самые вредные продукты"/>
          <p:cNvPicPr>
            <a:picLocks noChangeAspect="1" noChangeArrowheads="1"/>
          </p:cNvPicPr>
          <p:nvPr/>
        </p:nvPicPr>
        <p:blipFill>
          <a:blip r:embed="rId78" cstate="print"/>
          <a:srcRect/>
          <a:stretch>
            <a:fillRect/>
          </a:stretch>
        </p:blipFill>
        <p:spPr bwMode="auto">
          <a:xfrm>
            <a:off x="2627784" y="1484784"/>
            <a:ext cx="1296516" cy="969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Рисунок 3" descr="чипс.png"/>
          <p:cNvPicPr>
            <a:picLocks noChangeAspect="1"/>
          </p:cNvPicPr>
          <p:nvPr/>
        </p:nvPicPr>
        <p:blipFill>
          <a:blip r:embed="rId79" cstate="print"/>
          <a:srcRect/>
          <a:stretch>
            <a:fillRect/>
          </a:stretch>
        </p:blipFill>
        <p:spPr>
          <a:xfrm>
            <a:off x="4067944" y="1484784"/>
            <a:ext cx="957456" cy="1296144"/>
          </a:xfrm>
          <a:prstGeom prst="rect">
            <a:avLst/>
          </a:prstGeom>
          <a:noFill/>
        </p:spPr>
      </p:pic>
      <p:sp>
        <p:nvSpPr>
          <p:cNvPr id="44" name="TextBox 43"/>
          <p:cNvSpPr txBox="1"/>
          <p:nvPr/>
        </p:nvSpPr>
        <p:spPr>
          <a:xfrm>
            <a:off x="1000100" y="332656"/>
            <a:ext cx="66437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/>
              <a:t>«Полезное и не очень полезное»</a:t>
            </a:r>
            <a:endParaRPr lang="ru-RU" sz="3600" b="1" i="1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i="1" dirty="0" smtClean="0">
                <a:latin typeface="Cambria" pitchFamily="18" charset="0"/>
              </a:rPr>
              <a:t>Почему это вредно?</a:t>
            </a:r>
            <a:endParaRPr lang="ru-RU" sz="4000" b="1" i="1" dirty="0">
              <a:latin typeface="Cambria" pitchFamily="18" charset="0"/>
            </a:endParaRPr>
          </a:p>
        </p:txBody>
      </p:sp>
      <p:pic>
        <p:nvPicPr>
          <p:cNvPr id="4" name="Содержимое 3" descr="food-useful-harmful-products-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4546" y="1181844"/>
            <a:ext cx="4911996" cy="531899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804</TotalTime>
  <Words>124</Words>
  <Application>Microsoft Office PowerPoint</Application>
  <PresentationFormat>Экран (4:3)</PresentationFormat>
  <Paragraphs>31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Трек</vt:lpstr>
      <vt:lpstr>Классный час  «Секреты здорового питания»</vt:lpstr>
      <vt:lpstr> «Секреты здорового питания»</vt:lpstr>
      <vt:lpstr>«Секрет  первый - разноодразие»</vt:lpstr>
      <vt:lpstr> УГАДАЙКА</vt:lpstr>
      <vt:lpstr> Секрет  второй – «Рациональность»!</vt:lpstr>
      <vt:lpstr>Секрет третий– «Своевременность»!</vt:lpstr>
      <vt:lpstr>Физкультминутка «Вершки и корешки»</vt:lpstr>
      <vt:lpstr>Слайд 8</vt:lpstr>
      <vt:lpstr>Почему это вредно?</vt:lpstr>
      <vt:lpstr>Подсчёт баллов:</vt:lpstr>
      <vt:lpstr> Крепкого здоровья вам!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Мама_Папа</dc:creator>
  <cp:lastModifiedBy>WINDOWS7</cp:lastModifiedBy>
  <cp:revision>81</cp:revision>
  <dcterms:created xsi:type="dcterms:W3CDTF">2013-03-26T16:34:00Z</dcterms:created>
  <dcterms:modified xsi:type="dcterms:W3CDTF">2022-11-24T09:32:09Z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576918</vt:lpwstr>
  </property>
  <property fmtid="{D5CDD505-2E9C-101B-9397-08002B2CF9AE}" pid="3" name="NXPowerLiteSettings">
    <vt:lpwstr>E6000400038000</vt:lpwstr>
  </property>
  <property fmtid="{D5CDD505-2E9C-101B-9397-08002B2CF9AE}" pid="4" name="NXPowerLiteVersion">
    <vt:lpwstr>D4.3.1</vt:lpwstr>
  </property>
</Properties>
</file>