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  <p:sldMasterId id="2147483654" r:id="rId3"/>
    <p:sldMasterId id="2147483653" r:id="rId4"/>
    <p:sldMasterId id="2147483652" r:id="rId5"/>
    <p:sldMasterId id="2147483650" r:id="rId6"/>
    <p:sldMasterId id="2147483651" r:id="rId7"/>
  </p:sldMasterIdLst>
  <p:notesMasterIdLst>
    <p:notesMasterId r:id="rId26"/>
  </p:notesMasterIdLst>
  <p:handoutMasterIdLst>
    <p:handoutMasterId r:id="rId27"/>
  </p:handoutMasterIdLst>
  <p:sldIdLst>
    <p:sldId id="256" r:id="rId8"/>
    <p:sldId id="424" r:id="rId9"/>
    <p:sldId id="428" r:id="rId10"/>
    <p:sldId id="429" r:id="rId11"/>
    <p:sldId id="418" r:id="rId12"/>
    <p:sldId id="394" r:id="rId13"/>
    <p:sldId id="422" r:id="rId14"/>
    <p:sldId id="420" r:id="rId15"/>
    <p:sldId id="419" r:id="rId16"/>
    <p:sldId id="423" r:id="rId17"/>
    <p:sldId id="299" r:id="rId18"/>
    <p:sldId id="408" r:id="rId19"/>
    <p:sldId id="409" r:id="rId20"/>
    <p:sldId id="430" r:id="rId21"/>
    <p:sldId id="413" r:id="rId22"/>
    <p:sldId id="414" r:id="rId23"/>
    <p:sldId id="290" r:id="rId24"/>
    <p:sldId id="403" r:id="rId25"/>
  </p:sldIdLst>
  <p:sldSz cx="9144000" cy="6858000" type="screen4x3"/>
  <p:notesSz cx="7102475" cy="10234613"/>
  <p:custDataLst>
    <p:tags r:id="rId28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224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59C832"/>
    <a:srgbClr val="409024"/>
    <a:srgbClr val="660066"/>
    <a:srgbClr val="CC0000"/>
    <a:srgbClr val="FF6600"/>
    <a:srgbClr val="FDD903"/>
    <a:srgbClr val="FF9801"/>
    <a:srgbClr val="DBF599"/>
    <a:srgbClr val="FFBF6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327" autoAdjust="0"/>
    <p:restoredTop sz="94660"/>
  </p:normalViewPr>
  <p:slideViewPr>
    <p:cSldViewPr>
      <p:cViewPr varScale="1">
        <p:scale>
          <a:sx n="99" d="100"/>
          <a:sy n="99" d="100"/>
        </p:scale>
        <p:origin x="-2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722" y="-84"/>
      </p:cViewPr>
      <p:guideLst>
        <p:guide orient="horz" pos="3224"/>
        <p:guide pos="223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tags" Target="tags/tag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4" Type="http://schemas.openxmlformats.org/officeDocument/2006/relationships/image" Target="../media/image3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4" Type="http://schemas.openxmlformats.org/officeDocument/2006/relationships/image" Target="../media/image4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6" Type="http://schemas.openxmlformats.org/officeDocument/2006/relationships/image" Target="../media/image52.wmf"/><Relationship Id="rId5" Type="http://schemas.openxmlformats.org/officeDocument/2006/relationships/image" Target="../media/image51.wmf"/><Relationship Id="rId4" Type="http://schemas.openxmlformats.org/officeDocument/2006/relationships/image" Target="../media/image5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66" tIns="49533" rIns="99066" bIns="49533" numCol="1" anchor="t" anchorCtr="0" compatLnSpc="1">
            <a:prstTxWarp prst="textNoShape">
              <a:avLst/>
            </a:prstTxWarp>
          </a:bodyPr>
          <a:lstStyle>
            <a:lvl1pPr algn="l" defTabSz="990600">
              <a:defRPr sz="1300" b="0"/>
            </a:lvl1pPr>
          </a:lstStyle>
          <a:p>
            <a:endParaRPr lang="en-U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81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66" tIns="49533" rIns="99066" bIns="49533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 b="0"/>
            </a:lvl1pPr>
          </a:lstStyle>
          <a:p>
            <a:endParaRPr lang="en-US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81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66" tIns="49533" rIns="99066" bIns="49533" numCol="1" anchor="b" anchorCtr="0" compatLnSpc="1">
            <a:prstTxWarp prst="textNoShape">
              <a:avLst/>
            </a:prstTxWarp>
          </a:bodyPr>
          <a:lstStyle>
            <a:lvl1pPr algn="l" defTabSz="990600">
              <a:defRPr sz="1300" b="0"/>
            </a:lvl1pPr>
          </a:lstStyle>
          <a:p>
            <a:endParaRPr lang="en-US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1850"/>
            <a:ext cx="30781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66" tIns="49533" rIns="99066" bIns="49533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 b="0"/>
            </a:lvl1pPr>
          </a:lstStyle>
          <a:p>
            <a:fld id="{2969717C-8444-42B7-A4B6-69ECD6E1CA1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510621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66" tIns="49533" rIns="99066" bIns="49533" numCol="1" anchor="t" anchorCtr="0" compatLnSpc="1">
            <a:prstTxWarp prst="textNoShape">
              <a:avLst/>
            </a:prstTxWarp>
          </a:bodyPr>
          <a:lstStyle>
            <a:lvl1pPr algn="l" defTabSz="990600">
              <a:defRPr sz="1300" b="0"/>
            </a:lvl1pPr>
          </a:lstStyle>
          <a:p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81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66" tIns="49533" rIns="99066" bIns="49533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 b="0"/>
            </a:lvl1pPr>
          </a:lstStyle>
          <a:p>
            <a:endParaRPr lang="en-US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3250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66" tIns="49533" rIns="99066" bIns="495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81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66" tIns="49533" rIns="99066" bIns="49533" numCol="1" anchor="b" anchorCtr="0" compatLnSpc="1">
            <a:prstTxWarp prst="textNoShape">
              <a:avLst/>
            </a:prstTxWarp>
          </a:bodyPr>
          <a:lstStyle>
            <a:lvl1pPr algn="l" defTabSz="990600">
              <a:defRPr sz="1300" b="0"/>
            </a:lvl1pPr>
          </a:lstStyle>
          <a:p>
            <a:endParaRPr lang="en-US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1850"/>
            <a:ext cx="30781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66" tIns="49533" rIns="99066" bIns="49533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 b="0"/>
            </a:lvl1pPr>
          </a:lstStyle>
          <a:p>
            <a:fld id="{D1D3A474-62FF-485C-B923-514DD53DE4B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039499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0C78A7-5A5D-4675-A8FC-742CE436B98D}" type="slidenum">
              <a:rPr lang="en-US"/>
              <a:pPr/>
              <a:t>1</a:t>
            </a:fld>
            <a:endParaRPr lang="en-US"/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3775" y="768350"/>
            <a:ext cx="5114925" cy="3836988"/>
          </a:xfrm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05801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34188" y="457200"/>
            <a:ext cx="1852612" cy="6211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6350" y="457200"/>
            <a:ext cx="5405438" cy="6211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6350" y="457200"/>
            <a:ext cx="649605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276350" y="1600200"/>
            <a:ext cx="7410450" cy="5068888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ChangeArrowheads="1"/>
          </p:cNvSpPr>
          <p:nvPr/>
        </p:nvSpPr>
        <p:spPr bwMode="gray">
          <a:xfrm>
            <a:off x="0" y="0"/>
            <a:ext cx="2109788" cy="6858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16067" name="Group 3"/>
          <p:cNvGrpSpPr>
            <a:grpSpLocks/>
          </p:cNvGrpSpPr>
          <p:nvPr/>
        </p:nvGrpSpPr>
        <p:grpSpPr bwMode="auto">
          <a:xfrm rot="10800000">
            <a:off x="-6350" y="0"/>
            <a:ext cx="461963" cy="6858000"/>
            <a:chOff x="768" y="1700"/>
            <a:chExt cx="405" cy="2620"/>
          </a:xfrm>
        </p:grpSpPr>
        <p:sp>
          <p:nvSpPr>
            <p:cNvPr id="216068" name="Rectangle 4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6069" name="Rectangle 5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16070" name="Group 6"/>
          <p:cNvGrpSpPr>
            <a:grpSpLocks/>
          </p:cNvGrpSpPr>
          <p:nvPr/>
        </p:nvGrpSpPr>
        <p:grpSpPr bwMode="auto">
          <a:xfrm>
            <a:off x="1371600" y="0"/>
            <a:ext cx="547688" cy="6858000"/>
            <a:chOff x="768" y="1700"/>
            <a:chExt cx="405" cy="2620"/>
          </a:xfrm>
        </p:grpSpPr>
        <p:sp>
          <p:nvSpPr>
            <p:cNvPr id="216071" name="Rectangle 7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6072" name="Rectangle 8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16073" name="Rectangle 9"/>
          <p:cNvSpPr>
            <a:spLocks noChangeArrowheads="1"/>
          </p:cNvSpPr>
          <p:nvPr/>
        </p:nvSpPr>
        <p:spPr bwMode="gray">
          <a:xfrm>
            <a:off x="6964363" y="6350"/>
            <a:ext cx="2179637" cy="984250"/>
          </a:xfrm>
          <a:prstGeom prst="rect">
            <a:avLst/>
          </a:prstGeom>
          <a:solidFill>
            <a:schemeClr val="accent2">
              <a:alpha val="7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6074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5791200" y="4114800"/>
            <a:ext cx="2971800" cy="762000"/>
          </a:xfrm>
        </p:spPr>
        <p:txBody>
          <a:bodyPr/>
          <a:lstStyle>
            <a:lvl1pPr marL="0" indent="0" algn="dist">
              <a:defRPr sz="1400" i="1">
                <a:latin typeface="Times New Roman" pitchFamily="18" charset="0"/>
              </a:defRPr>
            </a:lvl1pPr>
          </a:lstStyle>
          <a:p>
            <a:r>
              <a:rPr lang="en-US"/>
              <a:t>Образец подзаголовка</a:t>
            </a:r>
          </a:p>
        </p:txBody>
      </p:sp>
      <p:sp>
        <p:nvSpPr>
          <p:cNvPr id="216075" name="Rectangle 11"/>
          <p:cNvSpPr>
            <a:spLocks noChangeArrowheads="1"/>
          </p:cNvSpPr>
          <p:nvPr/>
        </p:nvSpPr>
        <p:spPr bwMode="gray">
          <a:xfrm>
            <a:off x="2476500" y="1289050"/>
            <a:ext cx="6667500" cy="1701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6076" name="Rectangle 12"/>
          <p:cNvSpPr>
            <a:spLocks noChangeArrowheads="1"/>
          </p:cNvSpPr>
          <p:nvPr/>
        </p:nvSpPr>
        <p:spPr bwMode="gray">
          <a:xfrm rot="-5400000">
            <a:off x="4041775" y="-1854200"/>
            <a:ext cx="990600" cy="4699000"/>
          </a:xfrm>
          <a:prstGeom prst="rect">
            <a:avLst/>
          </a:prstGeom>
          <a:solidFill>
            <a:schemeClr val="tx2">
              <a:alpha val="7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6077" name="Rectangle 13"/>
          <p:cNvSpPr>
            <a:spLocks noGrp="1" noChangeArrowheads="1"/>
          </p:cNvSpPr>
          <p:nvPr>
            <p:ph type="ctrTitle"/>
          </p:nvPr>
        </p:nvSpPr>
        <p:spPr>
          <a:xfrm>
            <a:off x="990600" y="2722563"/>
            <a:ext cx="7772400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/>
              <a:t>Образец заголовка</a:t>
            </a:r>
          </a:p>
        </p:txBody>
      </p:sp>
      <p:grpSp>
        <p:nvGrpSpPr>
          <p:cNvPr id="216078" name="Group 14"/>
          <p:cNvGrpSpPr>
            <a:grpSpLocks/>
          </p:cNvGrpSpPr>
          <p:nvPr/>
        </p:nvGrpSpPr>
        <p:grpSpPr bwMode="auto">
          <a:xfrm>
            <a:off x="2859088" y="0"/>
            <a:ext cx="547687" cy="990600"/>
            <a:chOff x="768" y="1700"/>
            <a:chExt cx="405" cy="2620"/>
          </a:xfrm>
        </p:grpSpPr>
        <p:sp>
          <p:nvSpPr>
            <p:cNvPr id="216079" name="Rectangle 15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6080" name="Rectangle 16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16081" name="Group 17"/>
          <p:cNvGrpSpPr>
            <a:grpSpLocks/>
          </p:cNvGrpSpPr>
          <p:nvPr/>
        </p:nvGrpSpPr>
        <p:grpSpPr bwMode="auto">
          <a:xfrm>
            <a:off x="4405313" y="0"/>
            <a:ext cx="547687" cy="990600"/>
            <a:chOff x="768" y="1700"/>
            <a:chExt cx="405" cy="2620"/>
          </a:xfrm>
        </p:grpSpPr>
        <p:sp>
          <p:nvSpPr>
            <p:cNvPr id="216082" name="Rectangle 18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6083" name="Rectangle 19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16084" name="Group 20"/>
          <p:cNvGrpSpPr>
            <a:grpSpLocks/>
          </p:cNvGrpSpPr>
          <p:nvPr/>
        </p:nvGrpSpPr>
        <p:grpSpPr bwMode="auto">
          <a:xfrm>
            <a:off x="6005513" y="0"/>
            <a:ext cx="547687" cy="990600"/>
            <a:chOff x="768" y="1700"/>
            <a:chExt cx="405" cy="2620"/>
          </a:xfrm>
        </p:grpSpPr>
        <p:sp>
          <p:nvSpPr>
            <p:cNvPr id="216085" name="Rectangle 21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6086" name="Rectangle 22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16087" name="Group 23"/>
          <p:cNvGrpSpPr>
            <a:grpSpLocks/>
          </p:cNvGrpSpPr>
          <p:nvPr/>
        </p:nvGrpSpPr>
        <p:grpSpPr bwMode="auto">
          <a:xfrm>
            <a:off x="7529513" y="0"/>
            <a:ext cx="547687" cy="990600"/>
            <a:chOff x="768" y="1700"/>
            <a:chExt cx="405" cy="2620"/>
          </a:xfrm>
        </p:grpSpPr>
        <p:sp>
          <p:nvSpPr>
            <p:cNvPr id="216088" name="Rectangle 24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6089" name="Rectangle 25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16090" name="Group 26"/>
          <p:cNvGrpSpPr>
            <a:grpSpLocks/>
          </p:cNvGrpSpPr>
          <p:nvPr/>
        </p:nvGrpSpPr>
        <p:grpSpPr bwMode="auto">
          <a:xfrm rot="5400000">
            <a:off x="775494" y="1302543"/>
            <a:ext cx="547688" cy="2120901"/>
            <a:chOff x="768" y="1700"/>
            <a:chExt cx="405" cy="2620"/>
          </a:xfrm>
        </p:grpSpPr>
        <p:sp>
          <p:nvSpPr>
            <p:cNvPr id="216091" name="Rectangle 27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6092" name="Rectangle 28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16093" name="Group 29"/>
          <p:cNvGrpSpPr>
            <a:grpSpLocks/>
          </p:cNvGrpSpPr>
          <p:nvPr/>
        </p:nvGrpSpPr>
        <p:grpSpPr bwMode="auto">
          <a:xfrm rot="5400000">
            <a:off x="775494" y="2770981"/>
            <a:ext cx="547687" cy="2120901"/>
            <a:chOff x="768" y="1700"/>
            <a:chExt cx="405" cy="2620"/>
          </a:xfrm>
        </p:grpSpPr>
        <p:sp>
          <p:nvSpPr>
            <p:cNvPr id="216094" name="Rectangle 30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6095" name="Rectangle 31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16096" name="Group 32"/>
          <p:cNvGrpSpPr>
            <a:grpSpLocks/>
          </p:cNvGrpSpPr>
          <p:nvPr/>
        </p:nvGrpSpPr>
        <p:grpSpPr bwMode="auto">
          <a:xfrm rot="5400000">
            <a:off x="775494" y="4218781"/>
            <a:ext cx="547687" cy="2120901"/>
            <a:chOff x="768" y="1700"/>
            <a:chExt cx="405" cy="2620"/>
          </a:xfrm>
        </p:grpSpPr>
        <p:sp>
          <p:nvSpPr>
            <p:cNvPr id="216097" name="Rectangle 33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6098" name="Rectangle 34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16099" name="Group 35"/>
          <p:cNvGrpSpPr>
            <a:grpSpLocks/>
          </p:cNvGrpSpPr>
          <p:nvPr/>
        </p:nvGrpSpPr>
        <p:grpSpPr bwMode="auto">
          <a:xfrm>
            <a:off x="-11113" y="6462713"/>
            <a:ext cx="2120901" cy="395287"/>
            <a:chOff x="-7" y="4071"/>
            <a:chExt cx="1336" cy="249"/>
          </a:xfrm>
        </p:grpSpPr>
        <p:sp>
          <p:nvSpPr>
            <p:cNvPr id="216100" name="Rectangle 36"/>
            <p:cNvSpPr>
              <a:spLocks noChangeArrowheads="1"/>
            </p:cNvSpPr>
            <p:nvPr userDrawn="1"/>
          </p:nvSpPr>
          <p:spPr bwMode="gray">
            <a:xfrm rot="5400000">
              <a:off x="620" y="3444"/>
              <a:ext cx="81" cy="1336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6101" name="Rectangle 37"/>
            <p:cNvSpPr>
              <a:spLocks noChangeArrowheads="1"/>
            </p:cNvSpPr>
            <p:nvPr userDrawn="1"/>
          </p:nvSpPr>
          <p:spPr bwMode="gray">
            <a:xfrm rot="5400000">
              <a:off x="598" y="3589"/>
              <a:ext cx="126" cy="1336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16102" name="Group 38"/>
          <p:cNvGrpSpPr>
            <a:grpSpLocks/>
          </p:cNvGrpSpPr>
          <p:nvPr/>
        </p:nvGrpSpPr>
        <p:grpSpPr bwMode="auto">
          <a:xfrm>
            <a:off x="-11113" y="623888"/>
            <a:ext cx="9155113" cy="547687"/>
            <a:chOff x="-7" y="403"/>
            <a:chExt cx="5767" cy="345"/>
          </a:xfrm>
        </p:grpSpPr>
        <p:grpSp>
          <p:nvGrpSpPr>
            <p:cNvPr id="216103" name="Group 39"/>
            <p:cNvGrpSpPr>
              <a:grpSpLocks/>
            </p:cNvGrpSpPr>
            <p:nvPr userDrawn="1"/>
          </p:nvGrpSpPr>
          <p:grpSpPr bwMode="auto">
            <a:xfrm rot="5400000">
              <a:off x="488" y="-92"/>
              <a:ext cx="345" cy="1336"/>
              <a:chOff x="768" y="1700"/>
              <a:chExt cx="405" cy="2620"/>
            </a:xfrm>
          </p:grpSpPr>
          <p:sp>
            <p:nvSpPr>
              <p:cNvPr id="216104" name="Rectangle 40"/>
              <p:cNvSpPr>
                <a:spLocks noChangeArrowheads="1"/>
              </p:cNvSpPr>
              <p:nvPr userDrawn="1"/>
            </p:nvSpPr>
            <p:spPr bwMode="gray">
              <a:xfrm>
                <a:off x="768" y="1700"/>
                <a:ext cx="95" cy="2620"/>
              </a:xfrm>
              <a:prstGeom prst="rect">
                <a:avLst/>
              </a:prstGeom>
              <a:solidFill>
                <a:schemeClr val="tx2">
                  <a:alpha val="3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6105" name="Rectangle 41"/>
              <p:cNvSpPr>
                <a:spLocks noChangeArrowheads="1"/>
              </p:cNvSpPr>
              <p:nvPr userDrawn="1"/>
            </p:nvSpPr>
            <p:spPr bwMode="gray">
              <a:xfrm>
                <a:off x="912" y="1700"/>
                <a:ext cx="261" cy="2620"/>
              </a:xfrm>
              <a:prstGeom prst="rect">
                <a:avLst/>
              </a:prstGeom>
              <a:solidFill>
                <a:schemeClr val="tx2">
                  <a:alpha val="3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216106" name="Group 42"/>
            <p:cNvGrpSpPr>
              <a:grpSpLocks/>
            </p:cNvGrpSpPr>
            <p:nvPr userDrawn="1"/>
          </p:nvGrpSpPr>
          <p:grpSpPr bwMode="auto">
            <a:xfrm rot="5400000">
              <a:off x="3397" y="-1615"/>
              <a:ext cx="345" cy="4381"/>
              <a:chOff x="768" y="1700"/>
              <a:chExt cx="405" cy="2620"/>
            </a:xfrm>
          </p:grpSpPr>
          <p:sp>
            <p:nvSpPr>
              <p:cNvPr id="216107" name="Rectangle 43"/>
              <p:cNvSpPr>
                <a:spLocks noChangeArrowheads="1"/>
              </p:cNvSpPr>
              <p:nvPr userDrawn="1"/>
            </p:nvSpPr>
            <p:spPr bwMode="gray">
              <a:xfrm>
                <a:off x="768" y="1700"/>
                <a:ext cx="95" cy="2620"/>
              </a:xfrm>
              <a:prstGeom prst="rect">
                <a:avLst/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6108" name="Rectangle 44"/>
              <p:cNvSpPr>
                <a:spLocks noChangeArrowheads="1"/>
              </p:cNvSpPr>
              <p:nvPr userDrawn="1"/>
            </p:nvSpPr>
            <p:spPr bwMode="gray">
              <a:xfrm>
                <a:off x="912" y="1700"/>
                <a:ext cx="261" cy="2620"/>
              </a:xfrm>
              <a:prstGeom prst="rect">
                <a:avLst/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216109" name="Rectangle 45"/>
          <p:cNvSpPr>
            <a:spLocks noChangeArrowheads="1"/>
          </p:cNvSpPr>
          <p:nvPr/>
        </p:nvSpPr>
        <p:spPr bwMode="gray">
          <a:xfrm>
            <a:off x="685800" y="990600"/>
            <a:ext cx="8458200" cy="1676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6110" name="Rectangle 46"/>
          <p:cNvSpPr>
            <a:spLocks noChangeArrowheads="1"/>
          </p:cNvSpPr>
          <p:nvPr/>
        </p:nvSpPr>
        <p:spPr bwMode="gray">
          <a:xfrm>
            <a:off x="762000" y="1066800"/>
            <a:ext cx="8382000" cy="1509713"/>
          </a:xfrm>
          <a:prstGeom prst="rect">
            <a:avLst/>
          </a:prstGeom>
          <a:blipFill dpi="0" rotWithShape="0">
            <a:blip r:embed="rId2"/>
            <a:srcRect/>
            <a:stretch>
              <a:fillRect b="-15205"/>
            </a:stretch>
          </a:blipFill>
          <a:ln w="5715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216111" name="Picture 47" descr="2"/>
          <p:cNvPicPr>
            <a:picLocks noChangeAspect="1" noChangeArrowheads="1"/>
          </p:cNvPicPr>
          <p:nvPr/>
        </p:nvPicPr>
        <p:blipFill>
          <a:blip r:embed="rId3"/>
          <a:srcRect l="2814" b="12524"/>
          <a:stretch>
            <a:fillRect/>
          </a:stretch>
        </p:blipFill>
        <p:spPr bwMode="gray">
          <a:xfrm>
            <a:off x="0" y="3302000"/>
            <a:ext cx="4038600" cy="3556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6350" y="1600200"/>
            <a:ext cx="3629025" cy="5068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57775" y="1600200"/>
            <a:ext cx="3629025" cy="5068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34188" y="457200"/>
            <a:ext cx="1852612" cy="6211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6350" y="457200"/>
            <a:ext cx="5405438" cy="6211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ChangeArrowheads="1"/>
          </p:cNvSpPr>
          <p:nvPr/>
        </p:nvSpPr>
        <p:spPr bwMode="gray">
          <a:xfrm>
            <a:off x="0" y="0"/>
            <a:ext cx="2109788" cy="6858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84323" name="Group 3"/>
          <p:cNvGrpSpPr>
            <a:grpSpLocks/>
          </p:cNvGrpSpPr>
          <p:nvPr/>
        </p:nvGrpSpPr>
        <p:grpSpPr bwMode="auto">
          <a:xfrm rot="10800000">
            <a:off x="-6350" y="0"/>
            <a:ext cx="461963" cy="6858000"/>
            <a:chOff x="768" y="1700"/>
            <a:chExt cx="405" cy="2620"/>
          </a:xfrm>
        </p:grpSpPr>
        <p:sp>
          <p:nvSpPr>
            <p:cNvPr id="184324" name="Rectangle 4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325" name="Rectangle 5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4326" name="Group 6"/>
          <p:cNvGrpSpPr>
            <a:grpSpLocks/>
          </p:cNvGrpSpPr>
          <p:nvPr/>
        </p:nvGrpSpPr>
        <p:grpSpPr bwMode="auto">
          <a:xfrm>
            <a:off x="1371600" y="0"/>
            <a:ext cx="547688" cy="6858000"/>
            <a:chOff x="768" y="1700"/>
            <a:chExt cx="405" cy="2620"/>
          </a:xfrm>
        </p:grpSpPr>
        <p:sp>
          <p:nvSpPr>
            <p:cNvPr id="184327" name="Rectangle 7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328" name="Rectangle 8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84329" name="Rectangle 9"/>
          <p:cNvSpPr>
            <a:spLocks noChangeArrowheads="1"/>
          </p:cNvSpPr>
          <p:nvPr/>
        </p:nvSpPr>
        <p:spPr bwMode="gray">
          <a:xfrm>
            <a:off x="6964363" y="6350"/>
            <a:ext cx="2179637" cy="984250"/>
          </a:xfrm>
          <a:prstGeom prst="rect">
            <a:avLst/>
          </a:prstGeom>
          <a:solidFill>
            <a:schemeClr val="accent2">
              <a:alpha val="7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330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5791200" y="4114800"/>
            <a:ext cx="2971800" cy="762000"/>
          </a:xfrm>
        </p:spPr>
        <p:txBody>
          <a:bodyPr/>
          <a:lstStyle>
            <a:lvl1pPr marL="0" indent="0" algn="dist">
              <a:defRPr sz="1400" i="1">
                <a:latin typeface="Times New Roman" pitchFamily="18" charset="0"/>
              </a:defRPr>
            </a:lvl1pPr>
          </a:lstStyle>
          <a:p>
            <a:r>
              <a:rPr lang="en-US"/>
              <a:t>Образец подзаголовка</a:t>
            </a:r>
          </a:p>
        </p:txBody>
      </p:sp>
      <p:sp>
        <p:nvSpPr>
          <p:cNvPr id="184331" name="Rectangle 11"/>
          <p:cNvSpPr>
            <a:spLocks noChangeArrowheads="1"/>
          </p:cNvSpPr>
          <p:nvPr/>
        </p:nvSpPr>
        <p:spPr bwMode="gray">
          <a:xfrm>
            <a:off x="2476500" y="1289050"/>
            <a:ext cx="6667500" cy="1701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332" name="Rectangle 12"/>
          <p:cNvSpPr>
            <a:spLocks noChangeArrowheads="1"/>
          </p:cNvSpPr>
          <p:nvPr/>
        </p:nvSpPr>
        <p:spPr bwMode="gray">
          <a:xfrm rot="-5400000">
            <a:off x="4041775" y="-1854200"/>
            <a:ext cx="990600" cy="4699000"/>
          </a:xfrm>
          <a:prstGeom prst="rect">
            <a:avLst/>
          </a:prstGeom>
          <a:solidFill>
            <a:schemeClr val="tx2">
              <a:alpha val="7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333" name="Rectangle 13"/>
          <p:cNvSpPr>
            <a:spLocks noGrp="1" noChangeArrowheads="1"/>
          </p:cNvSpPr>
          <p:nvPr>
            <p:ph type="ctrTitle"/>
          </p:nvPr>
        </p:nvSpPr>
        <p:spPr>
          <a:xfrm>
            <a:off x="990600" y="2722563"/>
            <a:ext cx="7772400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/>
              <a:t>Образец заголовка</a:t>
            </a:r>
          </a:p>
        </p:txBody>
      </p:sp>
      <p:grpSp>
        <p:nvGrpSpPr>
          <p:cNvPr id="184334" name="Group 14"/>
          <p:cNvGrpSpPr>
            <a:grpSpLocks/>
          </p:cNvGrpSpPr>
          <p:nvPr/>
        </p:nvGrpSpPr>
        <p:grpSpPr bwMode="auto">
          <a:xfrm>
            <a:off x="2859088" y="0"/>
            <a:ext cx="547687" cy="990600"/>
            <a:chOff x="768" y="1700"/>
            <a:chExt cx="405" cy="2620"/>
          </a:xfrm>
        </p:grpSpPr>
        <p:sp>
          <p:nvSpPr>
            <p:cNvPr id="184335" name="Rectangle 15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336" name="Rectangle 16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4337" name="Group 17"/>
          <p:cNvGrpSpPr>
            <a:grpSpLocks/>
          </p:cNvGrpSpPr>
          <p:nvPr/>
        </p:nvGrpSpPr>
        <p:grpSpPr bwMode="auto">
          <a:xfrm>
            <a:off x="4405313" y="0"/>
            <a:ext cx="547687" cy="990600"/>
            <a:chOff x="768" y="1700"/>
            <a:chExt cx="405" cy="2620"/>
          </a:xfrm>
        </p:grpSpPr>
        <p:sp>
          <p:nvSpPr>
            <p:cNvPr id="184338" name="Rectangle 18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339" name="Rectangle 19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4340" name="Group 20"/>
          <p:cNvGrpSpPr>
            <a:grpSpLocks/>
          </p:cNvGrpSpPr>
          <p:nvPr/>
        </p:nvGrpSpPr>
        <p:grpSpPr bwMode="auto">
          <a:xfrm>
            <a:off x="6005513" y="0"/>
            <a:ext cx="547687" cy="990600"/>
            <a:chOff x="768" y="1700"/>
            <a:chExt cx="405" cy="2620"/>
          </a:xfrm>
        </p:grpSpPr>
        <p:sp>
          <p:nvSpPr>
            <p:cNvPr id="184341" name="Rectangle 21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342" name="Rectangle 22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4343" name="Group 23"/>
          <p:cNvGrpSpPr>
            <a:grpSpLocks/>
          </p:cNvGrpSpPr>
          <p:nvPr/>
        </p:nvGrpSpPr>
        <p:grpSpPr bwMode="auto">
          <a:xfrm>
            <a:off x="7529513" y="0"/>
            <a:ext cx="547687" cy="990600"/>
            <a:chOff x="768" y="1700"/>
            <a:chExt cx="405" cy="2620"/>
          </a:xfrm>
        </p:grpSpPr>
        <p:sp>
          <p:nvSpPr>
            <p:cNvPr id="184344" name="Rectangle 24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345" name="Rectangle 25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4346" name="Group 26"/>
          <p:cNvGrpSpPr>
            <a:grpSpLocks/>
          </p:cNvGrpSpPr>
          <p:nvPr/>
        </p:nvGrpSpPr>
        <p:grpSpPr bwMode="auto">
          <a:xfrm rot="5400000">
            <a:off x="775494" y="1302543"/>
            <a:ext cx="547688" cy="2120901"/>
            <a:chOff x="768" y="1700"/>
            <a:chExt cx="405" cy="2620"/>
          </a:xfrm>
        </p:grpSpPr>
        <p:sp>
          <p:nvSpPr>
            <p:cNvPr id="184347" name="Rectangle 27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348" name="Rectangle 28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4349" name="Group 29"/>
          <p:cNvGrpSpPr>
            <a:grpSpLocks/>
          </p:cNvGrpSpPr>
          <p:nvPr/>
        </p:nvGrpSpPr>
        <p:grpSpPr bwMode="auto">
          <a:xfrm rot="5400000">
            <a:off x="775494" y="2770981"/>
            <a:ext cx="547687" cy="2120901"/>
            <a:chOff x="768" y="1700"/>
            <a:chExt cx="405" cy="2620"/>
          </a:xfrm>
        </p:grpSpPr>
        <p:sp>
          <p:nvSpPr>
            <p:cNvPr id="184350" name="Rectangle 30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351" name="Rectangle 31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4352" name="Group 32"/>
          <p:cNvGrpSpPr>
            <a:grpSpLocks/>
          </p:cNvGrpSpPr>
          <p:nvPr/>
        </p:nvGrpSpPr>
        <p:grpSpPr bwMode="auto">
          <a:xfrm rot="5400000">
            <a:off x="775494" y="4218781"/>
            <a:ext cx="547687" cy="2120901"/>
            <a:chOff x="768" y="1700"/>
            <a:chExt cx="405" cy="2620"/>
          </a:xfrm>
        </p:grpSpPr>
        <p:sp>
          <p:nvSpPr>
            <p:cNvPr id="184353" name="Rectangle 33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354" name="Rectangle 34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4355" name="Group 35"/>
          <p:cNvGrpSpPr>
            <a:grpSpLocks/>
          </p:cNvGrpSpPr>
          <p:nvPr/>
        </p:nvGrpSpPr>
        <p:grpSpPr bwMode="auto">
          <a:xfrm>
            <a:off x="-11113" y="6462713"/>
            <a:ext cx="2120901" cy="395287"/>
            <a:chOff x="-7" y="4071"/>
            <a:chExt cx="1336" cy="249"/>
          </a:xfrm>
        </p:grpSpPr>
        <p:sp>
          <p:nvSpPr>
            <p:cNvPr id="184356" name="Rectangle 36"/>
            <p:cNvSpPr>
              <a:spLocks noChangeArrowheads="1"/>
            </p:cNvSpPr>
            <p:nvPr userDrawn="1"/>
          </p:nvSpPr>
          <p:spPr bwMode="gray">
            <a:xfrm rot="5400000">
              <a:off x="620" y="3444"/>
              <a:ext cx="81" cy="1336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357" name="Rectangle 37"/>
            <p:cNvSpPr>
              <a:spLocks noChangeArrowheads="1"/>
            </p:cNvSpPr>
            <p:nvPr userDrawn="1"/>
          </p:nvSpPr>
          <p:spPr bwMode="gray">
            <a:xfrm rot="5400000">
              <a:off x="598" y="3589"/>
              <a:ext cx="126" cy="1336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4358" name="Group 38"/>
          <p:cNvGrpSpPr>
            <a:grpSpLocks/>
          </p:cNvGrpSpPr>
          <p:nvPr/>
        </p:nvGrpSpPr>
        <p:grpSpPr bwMode="auto">
          <a:xfrm>
            <a:off x="-11113" y="623888"/>
            <a:ext cx="9155113" cy="547687"/>
            <a:chOff x="-7" y="403"/>
            <a:chExt cx="5767" cy="345"/>
          </a:xfrm>
        </p:grpSpPr>
        <p:grpSp>
          <p:nvGrpSpPr>
            <p:cNvPr id="184359" name="Group 39"/>
            <p:cNvGrpSpPr>
              <a:grpSpLocks/>
            </p:cNvGrpSpPr>
            <p:nvPr userDrawn="1"/>
          </p:nvGrpSpPr>
          <p:grpSpPr bwMode="auto">
            <a:xfrm rot="5400000">
              <a:off x="488" y="-92"/>
              <a:ext cx="345" cy="1336"/>
              <a:chOff x="768" y="1700"/>
              <a:chExt cx="405" cy="2620"/>
            </a:xfrm>
          </p:grpSpPr>
          <p:sp>
            <p:nvSpPr>
              <p:cNvPr id="184360" name="Rectangle 40"/>
              <p:cNvSpPr>
                <a:spLocks noChangeArrowheads="1"/>
              </p:cNvSpPr>
              <p:nvPr userDrawn="1"/>
            </p:nvSpPr>
            <p:spPr bwMode="gray">
              <a:xfrm>
                <a:off x="768" y="1700"/>
                <a:ext cx="95" cy="2620"/>
              </a:xfrm>
              <a:prstGeom prst="rect">
                <a:avLst/>
              </a:prstGeom>
              <a:solidFill>
                <a:schemeClr val="tx2">
                  <a:alpha val="3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4361" name="Rectangle 41"/>
              <p:cNvSpPr>
                <a:spLocks noChangeArrowheads="1"/>
              </p:cNvSpPr>
              <p:nvPr userDrawn="1"/>
            </p:nvSpPr>
            <p:spPr bwMode="gray">
              <a:xfrm>
                <a:off x="912" y="1700"/>
                <a:ext cx="261" cy="2620"/>
              </a:xfrm>
              <a:prstGeom prst="rect">
                <a:avLst/>
              </a:prstGeom>
              <a:solidFill>
                <a:schemeClr val="tx2">
                  <a:alpha val="3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84362" name="Group 42"/>
            <p:cNvGrpSpPr>
              <a:grpSpLocks/>
            </p:cNvGrpSpPr>
            <p:nvPr userDrawn="1"/>
          </p:nvGrpSpPr>
          <p:grpSpPr bwMode="auto">
            <a:xfrm rot="5400000">
              <a:off x="3397" y="-1615"/>
              <a:ext cx="345" cy="4381"/>
              <a:chOff x="768" y="1700"/>
              <a:chExt cx="405" cy="2620"/>
            </a:xfrm>
          </p:grpSpPr>
          <p:sp>
            <p:nvSpPr>
              <p:cNvPr id="184363" name="Rectangle 43"/>
              <p:cNvSpPr>
                <a:spLocks noChangeArrowheads="1"/>
              </p:cNvSpPr>
              <p:nvPr userDrawn="1"/>
            </p:nvSpPr>
            <p:spPr bwMode="gray">
              <a:xfrm>
                <a:off x="768" y="1700"/>
                <a:ext cx="95" cy="2620"/>
              </a:xfrm>
              <a:prstGeom prst="rect">
                <a:avLst/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4364" name="Rectangle 44"/>
              <p:cNvSpPr>
                <a:spLocks noChangeArrowheads="1"/>
              </p:cNvSpPr>
              <p:nvPr userDrawn="1"/>
            </p:nvSpPr>
            <p:spPr bwMode="gray">
              <a:xfrm>
                <a:off x="912" y="1700"/>
                <a:ext cx="261" cy="2620"/>
              </a:xfrm>
              <a:prstGeom prst="rect">
                <a:avLst/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184365" name="Rectangle 45"/>
          <p:cNvSpPr>
            <a:spLocks noChangeArrowheads="1"/>
          </p:cNvSpPr>
          <p:nvPr/>
        </p:nvSpPr>
        <p:spPr bwMode="gray">
          <a:xfrm>
            <a:off x="685800" y="990600"/>
            <a:ext cx="8458200" cy="1676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366" name="Rectangle 46"/>
          <p:cNvSpPr>
            <a:spLocks noChangeArrowheads="1"/>
          </p:cNvSpPr>
          <p:nvPr/>
        </p:nvSpPr>
        <p:spPr bwMode="gray">
          <a:xfrm>
            <a:off x="762000" y="1066800"/>
            <a:ext cx="8382000" cy="1509713"/>
          </a:xfrm>
          <a:prstGeom prst="rect">
            <a:avLst/>
          </a:prstGeom>
          <a:blipFill dpi="0" rotWithShape="0">
            <a:blip r:embed="rId2"/>
            <a:srcRect/>
            <a:stretch>
              <a:fillRect b="-15205"/>
            </a:stretch>
          </a:blipFill>
          <a:ln w="5715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6350" y="1600200"/>
            <a:ext cx="3629025" cy="5068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57775" y="1600200"/>
            <a:ext cx="3629025" cy="5068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34188" y="457200"/>
            <a:ext cx="1852612" cy="6211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6350" y="457200"/>
            <a:ext cx="5405438" cy="6211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6350" y="1600200"/>
            <a:ext cx="3629025" cy="5068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57775" y="1600200"/>
            <a:ext cx="3629025" cy="5068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6350" y="1600200"/>
            <a:ext cx="3629025" cy="5068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57775" y="1600200"/>
            <a:ext cx="3629025" cy="5068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34188" y="457200"/>
            <a:ext cx="1852612" cy="6211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6350" y="457200"/>
            <a:ext cx="5405438" cy="6211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6350" y="1600200"/>
            <a:ext cx="3629025" cy="5068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57775" y="1600200"/>
            <a:ext cx="3629025" cy="5068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34188" y="457200"/>
            <a:ext cx="1852612" cy="6211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6350" y="457200"/>
            <a:ext cx="5405438" cy="6211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6350" y="1600200"/>
            <a:ext cx="3629025" cy="5068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57775" y="1600200"/>
            <a:ext cx="3629025" cy="5068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77038" y="476250"/>
            <a:ext cx="1909762" cy="6192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2988" y="476250"/>
            <a:ext cx="5581650" cy="6192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6350" y="1600200"/>
            <a:ext cx="3629025" cy="5068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57775" y="1600200"/>
            <a:ext cx="3629025" cy="5068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77038" y="476250"/>
            <a:ext cx="1909762" cy="6192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2988" y="476250"/>
            <a:ext cx="5581650" cy="6192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" name="Rectangle 56"/>
          <p:cNvSpPr>
            <a:spLocks noChangeArrowheads="1"/>
          </p:cNvSpPr>
          <p:nvPr/>
        </p:nvSpPr>
        <p:spPr bwMode="gray">
          <a:xfrm>
            <a:off x="0" y="0"/>
            <a:ext cx="1116013" cy="26035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1276350" y="1600200"/>
            <a:ext cx="7410450" cy="506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098" name="Rectangle 74"/>
          <p:cNvSpPr>
            <a:spLocks noChangeArrowheads="1"/>
          </p:cNvSpPr>
          <p:nvPr/>
        </p:nvSpPr>
        <p:spPr bwMode="gray">
          <a:xfrm rot="-5400000">
            <a:off x="3908425" y="-2727325"/>
            <a:ext cx="261938" cy="5716588"/>
          </a:xfrm>
          <a:prstGeom prst="rect">
            <a:avLst/>
          </a:prstGeom>
          <a:solidFill>
            <a:schemeClr val="tx2">
              <a:alpha val="7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85" name="Rectangle 61"/>
          <p:cNvSpPr>
            <a:spLocks noChangeArrowheads="1"/>
          </p:cNvSpPr>
          <p:nvPr/>
        </p:nvSpPr>
        <p:spPr bwMode="gray">
          <a:xfrm>
            <a:off x="0" y="333375"/>
            <a:ext cx="1109663" cy="1038225"/>
          </a:xfrm>
          <a:prstGeom prst="rect">
            <a:avLst/>
          </a:prstGeom>
          <a:blipFill dpi="0" rotWithShape="1">
            <a:blip r:embed="rId14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99" name="Rectangle 75"/>
          <p:cNvSpPr>
            <a:spLocks noChangeArrowheads="1"/>
          </p:cNvSpPr>
          <p:nvPr/>
        </p:nvSpPr>
        <p:spPr bwMode="gray">
          <a:xfrm>
            <a:off x="6964363" y="6350"/>
            <a:ext cx="2179637" cy="254000"/>
          </a:xfrm>
          <a:prstGeom prst="rect">
            <a:avLst/>
          </a:prstGeom>
          <a:solidFill>
            <a:schemeClr val="accent2">
              <a:alpha val="7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113" name="Group 89"/>
          <p:cNvGrpSpPr>
            <a:grpSpLocks/>
          </p:cNvGrpSpPr>
          <p:nvPr/>
        </p:nvGrpSpPr>
        <p:grpSpPr bwMode="auto">
          <a:xfrm>
            <a:off x="1905000" y="0"/>
            <a:ext cx="642938" cy="285750"/>
            <a:chOff x="768" y="1700"/>
            <a:chExt cx="405" cy="2620"/>
          </a:xfrm>
        </p:grpSpPr>
        <p:sp>
          <p:nvSpPr>
            <p:cNvPr id="1114" name="Rectangle 90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15" name="Rectangle 91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16" name="Group 92"/>
          <p:cNvGrpSpPr>
            <a:grpSpLocks/>
          </p:cNvGrpSpPr>
          <p:nvPr/>
        </p:nvGrpSpPr>
        <p:grpSpPr bwMode="auto">
          <a:xfrm>
            <a:off x="3810000" y="0"/>
            <a:ext cx="642938" cy="285750"/>
            <a:chOff x="768" y="1700"/>
            <a:chExt cx="405" cy="2620"/>
          </a:xfrm>
        </p:grpSpPr>
        <p:sp>
          <p:nvSpPr>
            <p:cNvPr id="1117" name="Rectangle 93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18" name="Rectangle 94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19" name="Group 95"/>
          <p:cNvGrpSpPr>
            <a:grpSpLocks/>
          </p:cNvGrpSpPr>
          <p:nvPr/>
        </p:nvGrpSpPr>
        <p:grpSpPr bwMode="auto">
          <a:xfrm>
            <a:off x="5791200" y="0"/>
            <a:ext cx="642938" cy="285750"/>
            <a:chOff x="768" y="1700"/>
            <a:chExt cx="405" cy="2620"/>
          </a:xfrm>
        </p:grpSpPr>
        <p:sp>
          <p:nvSpPr>
            <p:cNvPr id="1120" name="Rectangle 96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1" name="Rectangle 97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22" name="Group 98"/>
          <p:cNvGrpSpPr>
            <a:grpSpLocks/>
          </p:cNvGrpSpPr>
          <p:nvPr/>
        </p:nvGrpSpPr>
        <p:grpSpPr bwMode="auto">
          <a:xfrm>
            <a:off x="7772400" y="0"/>
            <a:ext cx="642938" cy="304800"/>
            <a:chOff x="768" y="1700"/>
            <a:chExt cx="405" cy="2620"/>
          </a:xfrm>
        </p:grpSpPr>
        <p:sp>
          <p:nvSpPr>
            <p:cNvPr id="1123" name="Rectangle 99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4" name="Rectangle 100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1276350" y="457200"/>
            <a:ext cx="64960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grpSp>
        <p:nvGrpSpPr>
          <p:cNvPr id="1125" name="Group 101"/>
          <p:cNvGrpSpPr>
            <a:grpSpLocks/>
          </p:cNvGrpSpPr>
          <p:nvPr/>
        </p:nvGrpSpPr>
        <p:grpSpPr bwMode="auto">
          <a:xfrm>
            <a:off x="152400" y="0"/>
            <a:ext cx="457200" cy="261938"/>
            <a:chOff x="768" y="1700"/>
            <a:chExt cx="405" cy="2620"/>
          </a:xfrm>
        </p:grpSpPr>
        <p:sp>
          <p:nvSpPr>
            <p:cNvPr id="1126" name="Rectangle 102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chemeClr val="tx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" name="Rectangle 103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chemeClr val="tx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733" r:id="rId12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ChangeArrowheads="1"/>
          </p:cNvSpPr>
          <p:nvPr/>
        </p:nvSpPr>
        <p:spPr bwMode="gray">
          <a:xfrm>
            <a:off x="0" y="0"/>
            <a:ext cx="1116013" cy="26035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043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1276350" y="1600200"/>
            <a:ext cx="7410450" cy="506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215044" name="Rectangle 4"/>
          <p:cNvSpPr>
            <a:spLocks noChangeArrowheads="1"/>
          </p:cNvSpPr>
          <p:nvPr/>
        </p:nvSpPr>
        <p:spPr bwMode="gray">
          <a:xfrm rot="-5400000">
            <a:off x="3908425" y="-2727325"/>
            <a:ext cx="261938" cy="5716588"/>
          </a:xfrm>
          <a:prstGeom prst="rect">
            <a:avLst/>
          </a:prstGeom>
          <a:solidFill>
            <a:schemeClr val="tx2">
              <a:alpha val="7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045" name="Rectangle 5"/>
          <p:cNvSpPr>
            <a:spLocks noChangeArrowheads="1"/>
          </p:cNvSpPr>
          <p:nvPr/>
        </p:nvSpPr>
        <p:spPr bwMode="gray">
          <a:xfrm>
            <a:off x="1181100" y="333375"/>
            <a:ext cx="7962900" cy="1038225"/>
          </a:xfrm>
          <a:prstGeom prst="rect">
            <a:avLst/>
          </a:prstGeom>
          <a:gradFill rotWithShape="1">
            <a:gsLst>
              <a:gs pos="0">
                <a:srgbClr val="C0C0C0">
                  <a:alpha val="50000"/>
                </a:srgbClr>
              </a:gs>
              <a:gs pos="100000">
                <a:srgbClr val="C0C0C0">
                  <a:gamma/>
                  <a:tint val="41176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046" name="Rectangle 6"/>
          <p:cNvSpPr>
            <a:spLocks noChangeArrowheads="1"/>
          </p:cNvSpPr>
          <p:nvPr/>
        </p:nvSpPr>
        <p:spPr bwMode="gray">
          <a:xfrm>
            <a:off x="0" y="333375"/>
            <a:ext cx="1109663" cy="1038225"/>
          </a:xfrm>
          <a:prstGeom prst="rect">
            <a:avLst/>
          </a:prstGeom>
          <a:blipFill dpi="0" rotWithShape="1">
            <a:blip r:embed="rId1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047" name="Rectangle 7"/>
          <p:cNvSpPr>
            <a:spLocks noChangeArrowheads="1"/>
          </p:cNvSpPr>
          <p:nvPr/>
        </p:nvSpPr>
        <p:spPr bwMode="gray">
          <a:xfrm>
            <a:off x="6964363" y="6350"/>
            <a:ext cx="2179637" cy="254000"/>
          </a:xfrm>
          <a:prstGeom prst="rect">
            <a:avLst/>
          </a:prstGeom>
          <a:solidFill>
            <a:schemeClr val="accent2">
              <a:alpha val="7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15048" name="Group 8"/>
          <p:cNvGrpSpPr>
            <a:grpSpLocks/>
          </p:cNvGrpSpPr>
          <p:nvPr/>
        </p:nvGrpSpPr>
        <p:grpSpPr bwMode="auto">
          <a:xfrm>
            <a:off x="1905000" y="0"/>
            <a:ext cx="642938" cy="285750"/>
            <a:chOff x="768" y="1700"/>
            <a:chExt cx="405" cy="2620"/>
          </a:xfrm>
        </p:grpSpPr>
        <p:sp>
          <p:nvSpPr>
            <p:cNvPr id="215049" name="Rectangle 9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050" name="Rectangle 10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15051" name="Group 11"/>
          <p:cNvGrpSpPr>
            <a:grpSpLocks/>
          </p:cNvGrpSpPr>
          <p:nvPr/>
        </p:nvGrpSpPr>
        <p:grpSpPr bwMode="auto">
          <a:xfrm>
            <a:off x="3810000" y="0"/>
            <a:ext cx="642938" cy="285750"/>
            <a:chOff x="768" y="1700"/>
            <a:chExt cx="405" cy="2620"/>
          </a:xfrm>
        </p:grpSpPr>
        <p:sp>
          <p:nvSpPr>
            <p:cNvPr id="215052" name="Rectangle 12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053" name="Rectangle 13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15054" name="Group 14"/>
          <p:cNvGrpSpPr>
            <a:grpSpLocks/>
          </p:cNvGrpSpPr>
          <p:nvPr/>
        </p:nvGrpSpPr>
        <p:grpSpPr bwMode="auto">
          <a:xfrm>
            <a:off x="5791200" y="0"/>
            <a:ext cx="642938" cy="285750"/>
            <a:chOff x="768" y="1700"/>
            <a:chExt cx="405" cy="2620"/>
          </a:xfrm>
        </p:grpSpPr>
        <p:sp>
          <p:nvSpPr>
            <p:cNvPr id="215055" name="Rectangle 15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056" name="Rectangle 16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15057" name="Group 17"/>
          <p:cNvGrpSpPr>
            <a:grpSpLocks/>
          </p:cNvGrpSpPr>
          <p:nvPr/>
        </p:nvGrpSpPr>
        <p:grpSpPr bwMode="auto">
          <a:xfrm>
            <a:off x="7772400" y="0"/>
            <a:ext cx="642938" cy="304800"/>
            <a:chOff x="768" y="1700"/>
            <a:chExt cx="405" cy="2620"/>
          </a:xfrm>
        </p:grpSpPr>
        <p:sp>
          <p:nvSpPr>
            <p:cNvPr id="215058" name="Rectangle 18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059" name="Rectangle 19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215060" name="Picture 20" descr="2"/>
          <p:cNvPicPr>
            <a:picLocks noChangeAspect="1" noChangeArrowheads="1"/>
          </p:cNvPicPr>
          <p:nvPr/>
        </p:nvPicPr>
        <p:blipFill>
          <a:blip r:embed="rId14" cstate="print"/>
          <a:srcRect b="592"/>
          <a:stretch>
            <a:fillRect/>
          </a:stretch>
        </p:blipFill>
        <p:spPr bwMode="gray">
          <a:xfrm>
            <a:off x="7361238" y="55563"/>
            <a:ext cx="1676400" cy="1643062"/>
          </a:xfrm>
          <a:prstGeom prst="rect">
            <a:avLst/>
          </a:prstGeom>
          <a:noFill/>
        </p:spPr>
      </p:pic>
      <p:sp>
        <p:nvSpPr>
          <p:cNvPr id="215061" name="Rectangle 21"/>
          <p:cNvSpPr>
            <a:spLocks noGrp="1" noChangeArrowheads="1"/>
          </p:cNvSpPr>
          <p:nvPr>
            <p:ph type="title"/>
          </p:nvPr>
        </p:nvSpPr>
        <p:spPr bwMode="gray">
          <a:xfrm>
            <a:off x="1276350" y="457200"/>
            <a:ext cx="64960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grpSp>
        <p:nvGrpSpPr>
          <p:cNvPr id="215062" name="Group 22"/>
          <p:cNvGrpSpPr>
            <a:grpSpLocks/>
          </p:cNvGrpSpPr>
          <p:nvPr/>
        </p:nvGrpSpPr>
        <p:grpSpPr bwMode="auto">
          <a:xfrm>
            <a:off x="152400" y="0"/>
            <a:ext cx="457200" cy="261938"/>
            <a:chOff x="768" y="1700"/>
            <a:chExt cx="405" cy="2620"/>
          </a:xfrm>
        </p:grpSpPr>
        <p:sp>
          <p:nvSpPr>
            <p:cNvPr id="215063" name="Rectangle 23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chemeClr val="tx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064" name="Rectangle 24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chemeClr val="tx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ChangeArrowheads="1"/>
          </p:cNvSpPr>
          <p:nvPr/>
        </p:nvSpPr>
        <p:spPr bwMode="gray">
          <a:xfrm>
            <a:off x="0" y="1447800"/>
            <a:ext cx="1116013" cy="54102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3299" name="Rectangle 3"/>
          <p:cNvSpPr>
            <a:spLocks noChangeArrowheads="1"/>
          </p:cNvSpPr>
          <p:nvPr/>
        </p:nvSpPr>
        <p:spPr bwMode="gray">
          <a:xfrm>
            <a:off x="0" y="0"/>
            <a:ext cx="1116013" cy="26035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3300" name="Rectangle 4"/>
          <p:cNvSpPr>
            <a:spLocks noGrp="1" noChangeArrowheads="1"/>
          </p:cNvSpPr>
          <p:nvPr>
            <p:ph type="body" idx="1"/>
          </p:nvPr>
        </p:nvSpPr>
        <p:spPr bwMode="gray">
          <a:xfrm>
            <a:off x="1276350" y="1600200"/>
            <a:ext cx="7410450" cy="506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grpSp>
        <p:nvGrpSpPr>
          <p:cNvPr id="183301" name="Group 5"/>
          <p:cNvGrpSpPr>
            <a:grpSpLocks/>
          </p:cNvGrpSpPr>
          <p:nvPr/>
        </p:nvGrpSpPr>
        <p:grpSpPr bwMode="auto">
          <a:xfrm rot="37800000">
            <a:off x="283368" y="1393032"/>
            <a:ext cx="550863" cy="1117600"/>
            <a:chOff x="1060" y="0"/>
            <a:chExt cx="394" cy="4320"/>
          </a:xfrm>
        </p:grpSpPr>
        <p:sp>
          <p:nvSpPr>
            <p:cNvPr id="183302" name="Rectangle 6"/>
            <p:cNvSpPr>
              <a:spLocks noChangeArrowheads="1"/>
            </p:cNvSpPr>
            <p:nvPr userDrawn="1"/>
          </p:nvSpPr>
          <p:spPr bwMode="gray">
            <a:xfrm>
              <a:off x="1214" y="0"/>
              <a:ext cx="240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3303" name="Rectangle 7"/>
            <p:cNvSpPr>
              <a:spLocks noChangeArrowheads="1"/>
            </p:cNvSpPr>
            <p:nvPr userDrawn="1"/>
          </p:nvSpPr>
          <p:spPr bwMode="gray">
            <a:xfrm>
              <a:off x="1060" y="0"/>
              <a:ext cx="93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83304" name="Rectangle 8"/>
          <p:cNvSpPr>
            <a:spLocks noChangeArrowheads="1"/>
          </p:cNvSpPr>
          <p:nvPr/>
        </p:nvSpPr>
        <p:spPr bwMode="gray">
          <a:xfrm rot="-5400000">
            <a:off x="3908425" y="-2727325"/>
            <a:ext cx="261938" cy="5716588"/>
          </a:xfrm>
          <a:prstGeom prst="rect">
            <a:avLst/>
          </a:prstGeom>
          <a:solidFill>
            <a:schemeClr val="tx2">
              <a:alpha val="7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83305" name="Group 9"/>
          <p:cNvGrpSpPr>
            <a:grpSpLocks/>
          </p:cNvGrpSpPr>
          <p:nvPr/>
        </p:nvGrpSpPr>
        <p:grpSpPr bwMode="auto">
          <a:xfrm>
            <a:off x="152400" y="1447800"/>
            <a:ext cx="457200" cy="5410200"/>
            <a:chOff x="768" y="1700"/>
            <a:chExt cx="405" cy="2620"/>
          </a:xfrm>
        </p:grpSpPr>
        <p:sp>
          <p:nvSpPr>
            <p:cNvPr id="183306" name="Rectangle 10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3307" name="Rectangle 11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83308" name="Rectangle 12"/>
          <p:cNvSpPr>
            <a:spLocks noChangeArrowheads="1"/>
          </p:cNvSpPr>
          <p:nvPr/>
        </p:nvSpPr>
        <p:spPr bwMode="gray">
          <a:xfrm>
            <a:off x="1181100" y="333375"/>
            <a:ext cx="7962900" cy="1038225"/>
          </a:xfrm>
          <a:prstGeom prst="rect">
            <a:avLst/>
          </a:prstGeom>
          <a:gradFill rotWithShape="1">
            <a:gsLst>
              <a:gs pos="0">
                <a:srgbClr val="C0C0C0">
                  <a:alpha val="50000"/>
                </a:srgbClr>
              </a:gs>
              <a:gs pos="100000">
                <a:srgbClr val="C0C0C0">
                  <a:gamma/>
                  <a:tint val="41176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3309" name="Rectangle 13"/>
          <p:cNvSpPr>
            <a:spLocks noChangeArrowheads="1"/>
          </p:cNvSpPr>
          <p:nvPr/>
        </p:nvSpPr>
        <p:spPr bwMode="gray">
          <a:xfrm>
            <a:off x="0" y="333375"/>
            <a:ext cx="1109663" cy="1038225"/>
          </a:xfrm>
          <a:prstGeom prst="rect">
            <a:avLst/>
          </a:prstGeom>
          <a:blipFill dpi="0" rotWithShape="1">
            <a:blip r:embed="rId1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83310" name="Group 14"/>
          <p:cNvGrpSpPr>
            <a:grpSpLocks/>
          </p:cNvGrpSpPr>
          <p:nvPr/>
        </p:nvGrpSpPr>
        <p:grpSpPr bwMode="auto">
          <a:xfrm rot="27000000">
            <a:off x="283368" y="2840832"/>
            <a:ext cx="550863" cy="1117600"/>
            <a:chOff x="1060" y="0"/>
            <a:chExt cx="394" cy="4320"/>
          </a:xfrm>
        </p:grpSpPr>
        <p:sp>
          <p:nvSpPr>
            <p:cNvPr id="183311" name="Rectangle 15"/>
            <p:cNvSpPr>
              <a:spLocks noChangeArrowheads="1"/>
            </p:cNvSpPr>
            <p:nvPr userDrawn="1"/>
          </p:nvSpPr>
          <p:spPr bwMode="gray">
            <a:xfrm>
              <a:off x="1214" y="0"/>
              <a:ext cx="240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3312" name="Rectangle 16"/>
            <p:cNvSpPr>
              <a:spLocks noChangeArrowheads="1"/>
            </p:cNvSpPr>
            <p:nvPr userDrawn="1"/>
          </p:nvSpPr>
          <p:spPr bwMode="gray">
            <a:xfrm>
              <a:off x="1060" y="0"/>
              <a:ext cx="93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83313" name="Rectangle 17"/>
          <p:cNvSpPr>
            <a:spLocks noChangeArrowheads="1"/>
          </p:cNvSpPr>
          <p:nvPr/>
        </p:nvSpPr>
        <p:spPr bwMode="gray">
          <a:xfrm>
            <a:off x="6964363" y="6350"/>
            <a:ext cx="2179637" cy="254000"/>
          </a:xfrm>
          <a:prstGeom prst="rect">
            <a:avLst/>
          </a:prstGeom>
          <a:solidFill>
            <a:schemeClr val="accent2">
              <a:alpha val="7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83314" name="Group 18"/>
          <p:cNvGrpSpPr>
            <a:grpSpLocks/>
          </p:cNvGrpSpPr>
          <p:nvPr/>
        </p:nvGrpSpPr>
        <p:grpSpPr bwMode="auto">
          <a:xfrm>
            <a:off x="1905000" y="0"/>
            <a:ext cx="642938" cy="285750"/>
            <a:chOff x="768" y="1700"/>
            <a:chExt cx="405" cy="2620"/>
          </a:xfrm>
        </p:grpSpPr>
        <p:sp>
          <p:nvSpPr>
            <p:cNvPr id="183315" name="Rectangle 19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3316" name="Rectangle 20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3317" name="Group 21"/>
          <p:cNvGrpSpPr>
            <a:grpSpLocks/>
          </p:cNvGrpSpPr>
          <p:nvPr/>
        </p:nvGrpSpPr>
        <p:grpSpPr bwMode="auto">
          <a:xfrm>
            <a:off x="3810000" y="0"/>
            <a:ext cx="642938" cy="285750"/>
            <a:chOff x="768" y="1700"/>
            <a:chExt cx="405" cy="2620"/>
          </a:xfrm>
        </p:grpSpPr>
        <p:sp>
          <p:nvSpPr>
            <p:cNvPr id="183318" name="Rectangle 22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3319" name="Rectangle 23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3320" name="Group 24"/>
          <p:cNvGrpSpPr>
            <a:grpSpLocks/>
          </p:cNvGrpSpPr>
          <p:nvPr/>
        </p:nvGrpSpPr>
        <p:grpSpPr bwMode="auto">
          <a:xfrm>
            <a:off x="5791200" y="0"/>
            <a:ext cx="642938" cy="285750"/>
            <a:chOff x="768" y="1700"/>
            <a:chExt cx="405" cy="2620"/>
          </a:xfrm>
        </p:grpSpPr>
        <p:sp>
          <p:nvSpPr>
            <p:cNvPr id="183321" name="Rectangle 25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3322" name="Rectangle 26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3323" name="Group 27"/>
          <p:cNvGrpSpPr>
            <a:grpSpLocks/>
          </p:cNvGrpSpPr>
          <p:nvPr/>
        </p:nvGrpSpPr>
        <p:grpSpPr bwMode="auto">
          <a:xfrm>
            <a:off x="7772400" y="0"/>
            <a:ext cx="642938" cy="304800"/>
            <a:chOff x="768" y="1700"/>
            <a:chExt cx="405" cy="2620"/>
          </a:xfrm>
        </p:grpSpPr>
        <p:sp>
          <p:nvSpPr>
            <p:cNvPr id="183324" name="Rectangle 28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3325" name="Rectangle 29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83326" name="Picture 30" descr="2"/>
          <p:cNvPicPr>
            <a:picLocks noChangeAspect="1" noChangeArrowheads="1"/>
          </p:cNvPicPr>
          <p:nvPr/>
        </p:nvPicPr>
        <p:blipFill>
          <a:blip r:embed="rId14" cstate="print"/>
          <a:srcRect b="592"/>
          <a:stretch>
            <a:fillRect/>
          </a:stretch>
        </p:blipFill>
        <p:spPr bwMode="gray">
          <a:xfrm>
            <a:off x="7361238" y="55563"/>
            <a:ext cx="1676400" cy="1643062"/>
          </a:xfrm>
          <a:prstGeom prst="rect">
            <a:avLst/>
          </a:prstGeom>
          <a:noFill/>
        </p:spPr>
      </p:pic>
      <p:sp>
        <p:nvSpPr>
          <p:cNvPr id="183327" name="Rectangle 31"/>
          <p:cNvSpPr>
            <a:spLocks noGrp="1" noChangeArrowheads="1"/>
          </p:cNvSpPr>
          <p:nvPr>
            <p:ph type="title"/>
          </p:nvPr>
        </p:nvSpPr>
        <p:spPr bwMode="gray">
          <a:xfrm>
            <a:off x="1276350" y="457200"/>
            <a:ext cx="64960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grpSp>
        <p:nvGrpSpPr>
          <p:cNvPr id="183328" name="Group 32"/>
          <p:cNvGrpSpPr>
            <a:grpSpLocks/>
          </p:cNvGrpSpPr>
          <p:nvPr/>
        </p:nvGrpSpPr>
        <p:grpSpPr bwMode="auto">
          <a:xfrm>
            <a:off x="152400" y="0"/>
            <a:ext cx="457200" cy="261938"/>
            <a:chOff x="768" y="1700"/>
            <a:chExt cx="405" cy="2620"/>
          </a:xfrm>
        </p:grpSpPr>
        <p:sp>
          <p:nvSpPr>
            <p:cNvPr id="183329" name="Rectangle 33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chemeClr val="tx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3330" name="Rectangle 34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chemeClr val="tx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3331" name="Group 35"/>
          <p:cNvGrpSpPr>
            <a:grpSpLocks/>
          </p:cNvGrpSpPr>
          <p:nvPr/>
        </p:nvGrpSpPr>
        <p:grpSpPr bwMode="auto">
          <a:xfrm rot="37800000">
            <a:off x="283369" y="4331494"/>
            <a:ext cx="550862" cy="1117600"/>
            <a:chOff x="1060" y="0"/>
            <a:chExt cx="394" cy="4320"/>
          </a:xfrm>
        </p:grpSpPr>
        <p:sp>
          <p:nvSpPr>
            <p:cNvPr id="183332" name="Rectangle 36"/>
            <p:cNvSpPr>
              <a:spLocks noChangeArrowheads="1"/>
            </p:cNvSpPr>
            <p:nvPr userDrawn="1"/>
          </p:nvSpPr>
          <p:spPr bwMode="gray">
            <a:xfrm>
              <a:off x="1214" y="0"/>
              <a:ext cx="240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3333" name="Rectangle 37"/>
            <p:cNvSpPr>
              <a:spLocks noChangeArrowheads="1"/>
            </p:cNvSpPr>
            <p:nvPr userDrawn="1"/>
          </p:nvSpPr>
          <p:spPr bwMode="gray">
            <a:xfrm>
              <a:off x="1060" y="0"/>
              <a:ext cx="93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3334" name="Group 38"/>
          <p:cNvGrpSpPr>
            <a:grpSpLocks/>
          </p:cNvGrpSpPr>
          <p:nvPr/>
        </p:nvGrpSpPr>
        <p:grpSpPr bwMode="auto">
          <a:xfrm rot="27000000">
            <a:off x="283369" y="5779294"/>
            <a:ext cx="550862" cy="1117600"/>
            <a:chOff x="1060" y="0"/>
            <a:chExt cx="394" cy="4320"/>
          </a:xfrm>
        </p:grpSpPr>
        <p:sp>
          <p:nvSpPr>
            <p:cNvPr id="183335" name="Rectangle 39"/>
            <p:cNvSpPr>
              <a:spLocks noChangeArrowheads="1"/>
            </p:cNvSpPr>
            <p:nvPr userDrawn="1"/>
          </p:nvSpPr>
          <p:spPr bwMode="gray">
            <a:xfrm>
              <a:off x="1214" y="0"/>
              <a:ext cx="240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3336" name="Rectangle 40"/>
            <p:cNvSpPr>
              <a:spLocks noChangeArrowheads="1"/>
            </p:cNvSpPr>
            <p:nvPr userDrawn="1"/>
          </p:nvSpPr>
          <p:spPr bwMode="gray">
            <a:xfrm>
              <a:off x="1060" y="0"/>
              <a:ext cx="93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ChangeArrowheads="1"/>
          </p:cNvSpPr>
          <p:nvPr/>
        </p:nvSpPr>
        <p:spPr bwMode="gray">
          <a:xfrm>
            <a:off x="0" y="1447800"/>
            <a:ext cx="1116013" cy="54102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8963" name="Rectangle 3"/>
          <p:cNvSpPr>
            <a:spLocks noChangeArrowheads="1"/>
          </p:cNvSpPr>
          <p:nvPr/>
        </p:nvSpPr>
        <p:spPr bwMode="gray">
          <a:xfrm>
            <a:off x="0" y="0"/>
            <a:ext cx="1116013" cy="26035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8964" name="Rectangle 4"/>
          <p:cNvSpPr>
            <a:spLocks noGrp="1" noChangeArrowheads="1"/>
          </p:cNvSpPr>
          <p:nvPr>
            <p:ph type="body" idx="1"/>
          </p:nvPr>
        </p:nvSpPr>
        <p:spPr bwMode="gray">
          <a:xfrm>
            <a:off x="1276350" y="1600200"/>
            <a:ext cx="7410450" cy="506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grpSp>
        <p:nvGrpSpPr>
          <p:cNvPr id="168965" name="Group 5"/>
          <p:cNvGrpSpPr>
            <a:grpSpLocks/>
          </p:cNvGrpSpPr>
          <p:nvPr/>
        </p:nvGrpSpPr>
        <p:grpSpPr bwMode="auto">
          <a:xfrm rot="37800000">
            <a:off x="283368" y="1393032"/>
            <a:ext cx="550863" cy="1117600"/>
            <a:chOff x="1060" y="0"/>
            <a:chExt cx="394" cy="4320"/>
          </a:xfrm>
        </p:grpSpPr>
        <p:sp>
          <p:nvSpPr>
            <p:cNvPr id="168966" name="Rectangle 6"/>
            <p:cNvSpPr>
              <a:spLocks noChangeArrowheads="1"/>
            </p:cNvSpPr>
            <p:nvPr userDrawn="1"/>
          </p:nvSpPr>
          <p:spPr bwMode="gray">
            <a:xfrm>
              <a:off x="1214" y="0"/>
              <a:ext cx="240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8967" name="Rectangle 7"/>
            <p:cNvSpPr>
              <a:spLocks noChangeArrowheads="1"/>
            </p:cNvSpPr>
            <p:nvPr userDrawn="1"/>
          </p:nvSpPr>
          <p:spPr bwMode="gray">
            <a:xfrm>
              <a:off x="1060" y="0"/>
              <a:ext cx="93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68968" name="Rectangle 8"/>
          <p:cNvSpPr>
            <a:spLocks noChangeArrowheads="1"/>
          </p:cNvSpPr>
          <p:nvPr/>
        </p:nvSpPr>
        <p:spPr bwMode="gray">
          <a:xfrm rot="-5400000">
            <a:off x="3908425" y="-2727325"/>
            <a:ext cx="261938" cy="5716588"/>
          </a:xfrm>
          <a:prstGeom prst="rect">
            <a:avLst/>
          </a:prstGeom>
          <a:solidFill>
            <a:schemeClr val="tx2">
              <a:alpha val="7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68969" name="Group 9"/>
          <p:cNvGrpSpPr>
            <a:grpSpLocks/>
          </p:cNvGrpSpPr>
          <p:nvPr/>
        </p:nvGrpSpPr>
        <p:grpSpPr bwMode="auto">
          <a:xfrm>
            <a:off x="152400" y="1447800"/>
            <a:ext cx="457200" cy="5410200"/>
            <a:chOff x="768" y="1700"/>
            <a:chExt cx="405" cy="2620"/>
          </a:xfrm>
        </p:grpSpPr>
        <p:sp>
          <p:nvSpPr>
            <p:cNvPr id="168970" name="Rectangle 10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8971" name="Rectangle 11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68973" name="Rectangle 13"/>
          <p:cNvSpPr>
            <a:spLocks noChangeArrowheads="1"/>
          </p:cNvSpPr>
          <p:nvPr/>
        </p:nvSpPr>
        <p:spPr bwMode="gray">
          <a:xfrm>
            <a:off x="0" y="333375"/>
            <a:ext cx="1109663" cy="1038225"/>
          </a:xfrm>
          <a:prstGeom prst="rect">
            <a:avLst/>
          </a:prstGeom>
          <a:blipFill dpi="0" rotWithShape="1">
            <a:blip r:embed="rId1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68974" name="Group 14"/>
          <p:cNvGrpSpPr>
            <a:grpSpLocks/>
          </p:cNvGrpSpPr>
          <p:nvPr/>
        </p:nvGrpSpPr>
        <p:grpSpPr bwMode="auto">
          <a:xfrm rot="27000000">
            <a:off x="283368" y="2840832"/>
            <a:ext cx="550863" cy="1117600"/>
            <a:chOff x="1060" y="0"/>
            <a:chExt cx="394" cy="4320"/>
          </a:xfrm>
        </p:grpSpPr>
        <p:sp>
          <p:nvSpPr>
            <p:cNvPr id="168975" name="Rectangle 15"/>
            <p:cNvSpPr>
              <a:spLocks noChangeArrowheads="1"/>
            </p:cNvSpPr>
            <p:nvPr userDrawn="1"/>
          </p:nvSpPr>
          <p:spPr bwMode="gray">
            <a:xfrm>
              <a:off x="1214" y="0"/>
              <a:ext cx="240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8976" name="Rectangle 16"/>
            <p:cNvSpPr>
              <a:spLocks noChangeArrowheads="1"/>
            </p:cNvSpPr>
            <p:nvPr userDrawn="1"/>
          </p:nvSpPr>
          <p:spPr bwMode="gray">
            <a:xfrm>
              <a:off x="1060" y="0"/>
              <a:ext cx="93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68977" name="Rectangle 17"/>
          <p:cNvSpPr>
            <a:spLocks noChangeArrowheads="1"/>
          </p:cNvSpPr>
          <p:nvPr/>
        </p:nvSpPr>
        <p:spPr bwMode="gray">
          <a:xfrm>
            <a:off x="6964363" y="6350"/>
            <a:ext cx="2179637" cy="254000"/>
          </a:xfrm>
          <a:prstGeom prst="rect">
            <a:avLst/>
          </a:prstGeom>
          <a:solidFill>
            <a:schemeClr val="accent2">
              <a:alpha val="7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68978" name="Group 18"/>
          <p:cNvGrpSpPr>
            <a:grpSpLocks/>
          </p:cNvGrpSpPr>
          <p:nvPr/>
        </p:nvGrpSpPr>
        <p:grpSpPr bwMode="auto">
          <a:xfrm>
            <a:off x="1905000" y="0"/>
            <a:ext cx="642938" cy="285750"/>
            <a:chOff x="768" y="1700"/>
            <a:chExt cx="405" cy="2620"/>
          </a:xfrm>
        </p:grpSpPr>
        <p:sp>
          <p:nvSpPr>
            <p:cNvPr id="168979" name="Rectangle 19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8980" name="Rectangle 20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8981" name="Group 21"/>
          <p:cNvGrpSpPr>
            <a:grpSpLocks/>
          </p:cNvGrpSpPr>
          <p:nvPr/>
        </p:nvGrpSpPr>
        <p:grpSpPr bwMode="auto">
          <a:xfrm>
            <a:off x="3810000" y="0"/>
            <a:ext cx="642938" cy="285750"/>
            <a:chOff x="768" y="1700"/>
            <a:chExt cx="405" cy="2620"/>
          </a:xfrm>
        </p:grpSpPr>
        <p:sp>
          <p:nvSpPr>
            <p:cNvPr id="168982" name="Rectangle 22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8983" name="Rectangle 23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8984" name="Group 24"/>
          <p:cNvGrpSpPr>
            <a:grpSpLocks/>
          </p:cNvGrpSpPr>
          <p:nvPr/>
        </p:nvGrpSpPr>
        <p:grpSpPr bwMode="auto">
          <a:xfrm>
            <a:off x="5791200" y="0"/>
            <a:ext cx="642938" cy="285750"/>
            <a:chOff x="768" y="1700"/>
            <a:chExt cx="405" cy="2620"/>
          </a:xfrm>
        </p:grpSpPr>
        <p:sp>
          <p:nvSpPr>
            <p:cNvPr id="168985" name="Rectangle 25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8986" name="Rectangle 26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8987" name="Group 27"/>
          <p:cNvGrpSpPr>
            <a:grpSpLocks/>
          </p:cNvGrpSpPr>
          <p:nvPr/>
        </p:nvGrpSpPr>
        <p:grpSpPr bwMode="auto">
          <a:xfrm>
            <a:off x="7772400" y="0"/>
            <a:ext cx="642938" cy="304800"/>
            <a:chOff x="768" y="1700"/>
            <a:chExt cx="405" cy="2620"/>
          </a:xfrm>
        </p:grpSpPr>
        <p:sp>
          <p:nvSpPr>
            <p:cNvPr id="168988" name="Rectangle 28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8989" name="Rectangle 29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68990" name="Picture 30" descr="2"/>
          <p:cNvPicPr>
            <a:picLocks noChangeAspect="1" noChangeArrowheads="1"/>
          </p:cNvPicPr>
          <p:nvPr/>
        </p:nvPicPr>
        <p:blipFill>
          <a:blip r:embed="rId14" cstate="print"/>
          <a:srcRect b="592"/>
          <a:stretch>
            <a:fillRect/>
          </a:stretch>
        </p:blipFill>
        <p:spPr bwMode="gray">
          <a:xfrm>
            <a:off x="7361238" y="55563"/>
            <a:ext cx="1676400" cy="1643062"/>
          </a:xfrm>
          <a:prstGeom prst="rect">
            <a:avLst/>
          </a:prstGeom>
          <a:noFill/>
        </p:spPr>
      </p:pic>
      <p:sp>
        <p:nvSpPr>
          <p:cNvPr id="168991" name="Rectangle 31"/>
          <p:cNvSpPr>
            <a:spLocks noGrp="1" noChangeArrowheads="1"/>
          </p:cNvSpPr>
          <p:nvPr>
            <p:ph type="title"/>
          </p:nvPr>
        </p:nvSpPr>
        <p:spPr bwMode="gray">
          <a:xfrm>
            <a:off x="1276350" y="457200"/>
            <a:ext cx="64960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grpSp>
        <p:nvGrpSpPr>
          <p:cNvPr id="168992" name="Group 32"/>
          <p:cNvGrpSpPr>
            <a:grpSpLocks/>
          </p:cNvGrpSpPr>
          <p:nvPr/>
        </p:nvGrpSpPr>
        <p:grpSpPr bwMode="auto">
          <a:xfrm>
            <a:off x="152400" y="0"/>
            <a:ext cx="457200" cy="261938"/>
            <a:chOff x="768" y="1700"/>
            <a:chExt cx="405" cy="2620"/>
          </a:xfrm>
        </p:grpSpPr>
        <p:sp>
          <p:nvSpPr>
            <p:cNvPr id="168993" name="Rectangle 33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chemeClr val="tx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8994" name="Rectangle 34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chemeClr val="tx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8995" name="Group 35"/>
          <p:cNvGrpSpPr>
            <a:grpSpLocks/>
          </p:cNvGrpSpPr>
          <p:nvPr/>
        </p:nvGrpSpPr>
        <p:grpSpPr bwMode="auto">
          <a:xfrm rot="37800000">
            <a:off x="283369" y="4331494"/>
            <a:ext cx="550862" cy="1117600"/>
            <a:chOff x="1060" y="0"/>
            <a:chExt cx="394" cy="4320"/>
          </a:xfrm>
        </p:grpSpPr>
        <p:sp>
          <p:nvSpPr>
            <p:cNvPr id="168996" name="Rectangle 36"/>
            <p:cNvSpPr>
              <a:spLocks noChangeArrowheads="1"/>
            </p:cNvSpPr>
            <p:nvPr userDrawn="1"/>
          </p:nvSpPr>
          <p:spPr bwMode="gray">
            <a:xfrm>
              <a:off x="1214" y="0"/>
              <a:ext cx="240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8997" name="Rectangle 37"/>
            <p:cNvSpPr>
              <a:spLocks noChangeArrowheads="1"/>
            </p:cNvSpPr>
            <p:nvPr userDrawn="1"/>
          </p:nvSpPr>
          <p:spPr bwMode="gray">
            <a:xfrm>
              <a:off x="1060" y="0"/>
              <a:ext cx="93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8998" name="Group 38"/>
          <p:cNvGrpSpPr>
            <a:grpSpLocks/>
          </p:cNvGrpSpPr>
          <p:nvPr/>
        </p:nvGrpSpPr>
        <p:grpSpPr bwMode="auto">
          <a:xfrm rot="27000000">
            <a:off x="283369" y="5779294"/>
            <a:ext cx="550862" cy="1117600"/>
            <a:chOff x="1060" y="0"/>
            <a:chExt cx="394" cy="4320"/>
          </a:xfrm>
        </p:grpSpPr>
        <p:sp>
          <p:nvSpPr>
            <p:cNvPr id="168999" name="Rectangle 39"/>
            <p:cNvSpPr>
              <a:spLocks noChangeArrowheads="1"/>
            </p:cNvSpPr>
            <p:nvPr userDrawn="1"/>
          </p:nvSpPr>
          <p:spPr bwMode="gray">
            <a:xfrm>
              <a:off x="1214" y="0"/>
              <a:ext cx="240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9000" name="Rectangle 40"/>
            <p:cNvSpPr>
              <a:spLocks noChangeArrowheads="1"/>
            </p:cNvSpPr>
            <p:nvPr userDrawn="1"/>
          </p:nvSpPr>
          <p:spPr bwMode="gray">
            <a:xfrm>
              <a:off x="1060" y="0"/>
              <a:ext cx="93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ChangeArrowheads="1"/>
          </p:cNvSpPr>
          <p:nvPr/>
        </p:nvSpPr>
        <p:spPr bwMode="gray">
          <a:xfrm>
            <a:off x="0" y="0"/>
            <a:ext cx="1116013" cy="6858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2883" name="Rectangle 3"/>
          <p:cNvSpPr>
            <a:spLocks noChangeArrowheads="1"/>
          </p:cNvSpPr>
          <p:nvPr/>
        </p:nvSpPr>
        <p:spPr bwMode="gray">
          <a:xfrm>
            <a:off x="0" y="0"/>
            <a:ext cx="1116013" cy="26035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2884" name="Rectangle 4"/>
          <p:cNvSpPr>
            <a:spLocks noGrp="1" noChangeArrowheads="1"/>
          </p:cNvSpPr>
          <p:nvPr>
            <p:ph type="body" idx="1"/>
          </p:nvPr>
        </p:nvSpPr>
        <p:spPr bwMode="gray">
          <a:xfrm>
            <a:off x="1276350" y="1600200"/>
            <a:ext cx="7410450" cy="506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grpSp>
        <p:nvGrpSpPr>
          <p:cNvPr id="122885" name="Group 5"/>
          <p:cNvGrpSpPr>
            <a:grpSpLocks/>
          </p:cNvGrpSpPr>
          <p:nvPr/>
        </p:nvGrpSpPr>
        <p:grpSpPr bwMode="auto">
          <a:xfrm rot="37800000">
            <a:off x="283368" y="1393032"/>
            <a:ext cx="550863" cy="1117600"/>
            <a:chOff x="1060" y="0"/>
            <a:chExt cx="394" cy="4320"/>
          </a:xfrm>
        </p:grpSpPr>
        <p:sp>
          <p:nvSpPr>
            <p:cNvPr id="122886" name="Rectangle 6"/>
            <p:cNvSpPr>
              <a:spLocks noChangeArrowheads="1"/>
            </p:cNvSpPr>
            <p:nvPr userDrawn="1"/>
          </p:nvSpPr>
          <p:spPr bwMode="gray">
            <a:xfrm>
              <a:off x="1214" y="0"/>
              <a:ext cx="240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887" name="Rectangle 7"/>
            <p:cNvSpPr>
              <a:spLocks noChangeArrowheads="1"/>
            </p:cNvSpPr>
            <p:nvPr userDrawn="1"/>
          </p:nvSpPr>
          <p:spPr bwMode="gray">
            <a:xfrm>
              <a:off x="1060" y="0"/>
              <a:ext cx="93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22888" name="Rectangle 8"/>
          <p:cNvSpPr>
            <a:spLocks noChangeArrowheads="1"/>
          </p:cNvSpPr>
          <p:nvPr/>
        </p:nvSpPr>
        <p:spPr bwMode="gray">
          <a:xfrm rot="-5400000">
            <a:off x="3908425" y="-2727325"/>
            <a:ext cx="261938" cy="5716588"/>
          </a:xfrm>
          <a:prstGeom prst="rect">
            <a:avLst/>
          </a:prstGeom>
          <a:solidFill>
            <a:schemeClr val="tx2">
              <a:alpha val="7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22889" name="Group 9"/>
          <p:cNvGrpSpPr>
            <a:grpSpLocks/>
          </p:cNvGrpSpPr>
          <p:nvPr/>
        </p:nvGrpSpPr>
        <p:grpSpPr bwMode="auto">
          <a:xfrm>
            <a:off x="152400" y="1447800"/>
            <a:ext cx="457200" cy="5410200"/>
            <a:chOff x="768" y="1700"/>
            <a:chExt cx="405" cy="2620"/>
          </a:xfrm>
        </p:grpSpPr>
        <p:sp>
          <p:nvSpPr>
            <p:cNvPr id="122890" name="Rectangle 10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891" name="Rectangle 11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2894" name="Group 14"/>
          <p:cNvGrpSpPr>
            <a:grpSpLocks/>
          </p:cNvGrpSpPr>
          <p:nvPr/>
        </p:nvGrpSpPr>
        <p:grpSpPr bwMode="auto">
          <a:xfrm rot="27000000">
            <a:off x="283368" y="2840832"/>
            <a:ext cx="550863" cy="1117600"/>
            <a:chOff x="1060" y="0"/>
            <a:chExt cx="394" cy="4320"/>
          </a:xfrm>
        </p:grpSpPr>
        <p:sp>
          <p:nvSpPr>
            <p:cNvPr id="122895" name="Rectangle 15"/>
            <p:cNvSpPr>
              <a:spLocks noChangeArrowheads="1"/>
            </p:cNvSpPr>
            <p:nvPr userDrawn="1"/>
          </p:nvSpPr>
          <p:spPr bwMode="gray">
            <a:xfrm>
              <a:off x="1214" y="0"/>
              <a:ext cx="240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896" name="Rectangle 16"/>
            <p:cNvSpPr>
              <a:spLocks noChangeArrowheads="1"/>
            </p:cNvSpPr>
            <p:nvPr userDrawn="1"/>
          </p:nvSpPr>
          <p:spPr bwMode="gray">
            <a:xfrm>
              <a:off x="1060" y="0"/>
              <a:ext cx="93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22897" name="Rectangle 17"/>
          <p:cNvSpPr>
            <a:spLocks noChangeArrowheads="1"/>
          </p:cNvSpPr>
          <p:nvPr/>
        </p:nvSpPr>
        <p:spPr bwMode="gray">
          <a:xfrm>
            <a:off x="6964363" y="6350"/>
            <a:ext cx="2179637" cy="254000"/>
          </a:xfrm>
          <a:prstGeom prst="rect">
            <a:avLst/>
          </a:prstGeom>
          <a:solidFill>
            <a:schemeClr val="accent2">
              <a:alpha val="7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22898" name="Group 18"/>
          <p:cNvGrpSpPr>
            <a:grpSpLocks/>
          </p:cNvGrpSpPr>
          <p:nvPr/>
        </p:nvGrpSpPr>
        <p:grpSpPr bwMode="auto">
          <a:xfrm>
            <a:off x="1905000" y="0"/>
            <a:ext cx="642938" cy="285750"/>
            <a:chOff x="768" y="1700"/>
            <a:chExt cx="405" cy="2620"/>
          </a:xfrm>
        </p:grpSpPr>
        <p:sp>
          <p:nvSpPr>
            <p:cNvPr id="122899" name="Rectangle 19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900" name="Rectangle 20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2901" name="Group 21"/>
          <p:cNvGrpSpPr>
            <a:grpSpLocks/>
          </p:cNvGrpSpPr>
          <p:nvPr/>
        </p:nvGrpSpPr>
        <p:grpSpPr bwMode="auto">
          <a:xfrm>
            <a:off x="3810000" y="0"/>
            <a:ext cx="642938" cy="285750"/>
            <a:chOff x="768" y="1700"/>
            <a:chExt cx="405" cy="2620"/>
          </a:xfrm>
        </p:grpSpPr>
        <p:sp>
          <p:nvSpPr>
            <p:cNvPr id="122902" name="Rectangle 22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903" name="Rectangle 23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2904" name="Group 24"/>
          <p:cNvGrpSpPr>
            <a:grpSpLocks/>
          </p:cNvGrpSpPr>
          <p:nvPr/>
        </p:nvGrpSpPr>
        <p:grpSpPr bwMode="auto">
          <a:xfrm>
            <a:off x="5791200" y="0"/>
            <a:ext cx="642938" cy="285750"/>
            <a:chOff x="768" y="1700"/>
            <a:chExt cx="405" cy="2620"/>
          </a:xfrm>
        </p:grpSpPr>
        <p:sp>
          <p:nvSpPr>
            <p:cNvPr id="122905" name="Rectangle 25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906" name="Rectangle 26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2907" name="Group 27"/>
          <p:cNvGrpSpPr>
            <a:grpSpLocks/>
          </p:cNvGrpSpPr>
          <p:nvPr/>
        </p:nvGrpSpPr>
        <p:grpSpPr bwMode="auto">
          <a:xfrm>
            <a:off x="7772400" y="0"/>
            <a:ext cx="642938" cy="304800"/>
            <a:chOff x="768" y="1700"/>
            <a:chExt cx="405" cy="2620"/>
          </a:xfrm>
        </p:grpSpPr>
        <p:sp>
          <p:nvSpPr>
            <p:cNvPr id="122908" name="Rectangle 28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909" name="Rectangle 29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22910" name="Picture 30" descr="2"/>
          <p:cNvPicPr>
            <a:picLocks noChangeAspect="1" noChangeArrowheads="1"/>
          </p:cNvPicPr>
          <p:nvPr/>
        </p:nvPicPr>
        <p:blipFill>
          <a:blip r:embed="rId13" cstate="print"/>
          <a:srcRect b="592"/>
          <a:stretch>
            <a:fillRect/>
          </a:stretch>
        </p:blipFill>
        <p:spPr bwMode="gray">
          <a:xfrm>
            <a:off x="7361238" y="55563"/>
            <a:ext cx="1676400" cy="1643062"/>
          </a:xfrm>
          <a:prstGeom prst="rect">
            <a:avLst/>
          </a:prstGeom>
          <a:noFill/>
        </p:spPr>
      </p:pic>
      <p:sp>
        <p:nvSpPr>
          <p:cNvPr id="122911" name="Rectangle 31"/>
          <p:cNvSpPr>
            <a:spLocks noGrp="1" noChangeArrowheads="1"/>
          </p:cNvSpPr>
          <p:nvPr>
            <p:ph type="title"/>
          </p:nvPr>
        </p:nvSpPr>
        <p:spPr bwMode="gray">
          <a:xfrm>
            <a:off x="1276350" y="457200"/>
            <a:ext cx="64960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grpSp>
        <p:nvGrpSpPr>
          <p:cNvPr id="122912" name="Group 32"/>
          <p:cNvGrpSpPr>
            <a:grpSpLocks/>
          </p:cNvGrpSpPr>
          <p:nvPr/>
        </p:nvGrpSpPr>
        <p:grpSpPr bwMode="auto">
          <a:xfrm>
            <a:off x="152400" y="0"/>
            <a:ext cx="457200" cy="261938"/>
            <a:chOff x="768" y="1700"/>
            <a:chExt cx="405" cy="2620"/>
          </a:xfrm>
        </p:grpSpPr>
        <p:sp>
          <p:nvSpPr>
            <p:cNvPr id="122913" name="Rectangle 33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chemeClr val="tx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914" name="Rectangle 34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chemeClr val="tx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2915" name="Group 35"/>
          <p:cNvGrpSpPr>
            <a:grpSpLocks/>
          </p:cNvGrpSpPr>
          <p:nvPr/>
        </p:nvGrpSpPr>
        <p:grpSpPr bwMode="auto">
          <a:xfrm rot="37800000">
            <a:off x="283369" y="4331494"/>
            <a:ext cx="550862" cy="1117600"/>
            <a:chOff x="1060" y="0"/>
            <a:chExt cx="394" cy="4320"/>
          </a:xfrm>
        </p:grpSpPr>
        <p:sp>
          <p:nvSpPr>
            <p:cNvPr id="122916" name="Rectangle 36"/>
            <p:cNvSpPr>
              <a:spLocks noChangeArrowheads="1"/>
            </p:cNvSpPr>
            <p:nvPr userDrawn="1"/>
          </p:nvSpPr>
          <p:spPr bwMode="gray">
            <a:xfrm>
              <a:off x="1214" y="0"/>
              <a:ext cx="240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917" name="Rectangle 37"/>
            <p:cNvSpPr>
              <a:spLocks noChangeArrowheads="1"/>
            </p:cNvSpPr>
            <p:nvPr userDrawn="1"/>
          </p:nvSpPr>
          <p:spPr bwMode="gray">
            <a:xfrm>
              <a:off x="1060" y="0"/>
              <a:ext cx="93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2918" name="Group 38"/>
          <p:cNvGrpSpPr>
            <a:grpSpLocks/>
          </p:cNvGrpSpPr>
          <p:nvPr/>
        </p:nvGrpSpPr>
        <p:grpSpPr bwMode="auto">
          <a:xfrm rot="27000000">
            <a:off x="283369" y="5779294"/>
            <a:ext cx="550862" cy="1117600"/>
            <a:chOff x="1060" y="0"/>
            <a:chExt cx="394" cy="4320"/>
          </a:xfrm>
        </p:grpSpPr>
        <p:sp>
          <p:nvSpPr>
            <p:cNvPr id="122919" name="Rectangle 39"/>
            <p:cNvSpPr>
              <a:spLocks noChangeArrowheads="1"/>
            </p:cNvSpPr>
            <p:nvPr userDrawn="1"/>
          </p:nvSpPr>
          <p:spPr bwMode="gray">
            <a:xfrm>
              <a:off x="1214" y="0"/>
              <a:ext cx="240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920" name="Rectangle 40"/>
            <p:cNvSpPr>
              <a:spLocks noChangeArrowheads="1"/>
            </p:cNvSpPr>
            <p:nvPr userDrawn="1"/>
          </p:nvSpPr>
          <p:spPr bwMode="gray">
            <a:xfrm>
              <a:off x="1060" y="0"/>
              <a:ext cx="93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ChangeArrowheads="1"/>
          </p:cNvSpPr>
          <p:nvPr/>
        </p:nvSpPr>
        <p:spPr bwMode="gray">
          <a:xfrm>
            <a:off x="0" y="0"/>
            <a:ext cx="1116013" cy="6858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0595" name="Rectangle 3"/>
          <p:cNvSpPr>
            <a:spLocks noChangeArrowheads="1"/>
          </p:cNvSpPr>
          <p:nvPr/>
        </p:nvSpPr>
        <p:spPr bwMode="gray">
          <a:xfrm>
            <a:off x="0" y="0"/>
            <a:ext cx="1116013" cy="26035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0596" name="Rectangle 4"/>
          <p:cNvSpPr>
            <a:spLocks noGrp="1" noChangeArrowheads="1"/>
          </p:cNvSpPr>
          <p:nvPr>
            <p:ph type="body" idx="1"/>
          </p:nvPr>
        </p:nvSpPr>
        <p:spPr bwMode="gray">
          <a:xfrm>
            <a:off x="1276350" y="1600200"/>
            <a:ext cx="7410450" cy="506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grpSp>
        <p:nvGrpSpPr>
          <p:cNvPr id="110597" name="Group 5"/>
          <p:cNvGrpSpPr>
            <a:grpSpLocks/>
          </p:cNvGrpSpPr>
          <p:nvPr/>
        </p:nvGrpSpPr>
        <p:grpSpPr bwMode="auto">
          <a:xfrm rot="37800000">
            <a:off x="283368" y="1393032"/>
            <a:ext cx="550863" cy="1117600"/>
            <a:chOff x="1060" y="0"/>
            <a:chExt cx="394" cy="4320"/>
          </a:xfrm>
        </p:grpSpPr>
        <p:sp>
          <p:nvSpPr>
            <p:cNvPr id="110598" name="Rectangle 6"/>
            <p:cNvSpPr>
              <a:spLocks noChangeArrowheads="1"/>
            </p:cNvSpPr>
            <p:nvPr userDrawn="1"/>
          </p:nvSpPr>
          <p:spPr bwMode="gray">
            <a:xfrm>
              <a:off x="1214" y="0"/>
              <a:ext cx="240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0599" name="Rectangle 7"/>
            <p:cNvSpPr>
              <a:spLocks noChangeArrowheads="1"/>
            </p:cNvSpPr>
            <p:nvPr userDrawn="1"/>
          </p:nvSpPr>
          <p:spPr bwMode="gray">
            <a:xfrm>
              <a:off x="1060" y="0"/>
              <a:ext cx="93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10600" name="Rectangle 8"/>
          <p:cNvSpPr>
            <a:spLocks noChangeArrowheads="1"/>
          </p:cNvSpPr>
          <p:nvPr/>
        </p:nvSpPr>
        <p:spPr bwMode="gray">
          <a:xfrm rot="-5400000">
            <a:off x="3908425" y="-2727325"/>
            <a:ext cx="261938" cy="5716588"/>
          </a:xfrm>
          <a:prstGeom prst="rect">
            <a:avLst/>
          </a:prstGeom>
          <a:solidFill>
            <a:schemeClr val="tx2">
              <a:alpha val="7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10601" name="Group 9"/>
          <p:cNvGrpSpPr>
            <a:grpSpLocks/>
          </p:cNvGrpSpPr>
          <p:nvPr/>
        </p:nvGrpSpPr>
        <p:grpSpPr bwMode="auto">
          <a:xfrm>
            <a:off x="152400" y="1447800"/>
            <a:ext cx="457200" cy="5410200"/>
            <a:chOff x="768" y="1700"/>
            <a:chExt cx="405" cy="2620"/>
          </a:xfrm>
        </p:grpSpPr>
        <p:sp>
          <p:nvSpPr>
            <p:cNvPr id="110602" name="Rectangle 10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0603" name="Rectangle 11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10604" name="Rectangle 12"/>
          <p:cNvSpPr>
            <a:spLocks noChangeArrowheads="1"/>
          </p:cNvSpPr>
          <p:nvPr/>
        </p:nvSpPr>
        <p:spPr bwMode="gray">
          <a:xfrm>
            <a:off x="1187450" y="333375"/>
            <a:ext cx="7705725" cy="1038225"/>
          </a:xfrm>
          <a:prstGeom prst="rect">
            <a:avLst/>
          </a:prstGeom>
          <a:gradFill rotWithShape="1">
            <a:gsLst>
              <a:gs pos="0">
                <a:srgbClr val="C0C0C0">
                  <a:alpha val="50000"/>
                </a:srgbClr>
              </a:gs>
              <a:gs pos="100000">
                <a:srgbClr val="C0C0C0">
                  <a:gamma/>
                  <a:tint val="41176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10606" name="Group 14"/>
          <p:cNvGrpSpPr>
            <a:grpSpLocks/>
          </p:cNvGrpSpPr>
          <p:nvPr/>
        </p:nvGrpSpPr>
        <p:grpSpPr bwMode="auto">
          <a:xfrm rot="27000000">
            <a:off x="283368" y="2840832"/>
            <a:ext cx="550863" cy="1117600"/>
            <a:chOff x="1060" y="0"/>
            <a:chExt cx="394" cy="4320"/>
          </a:xfrm>
        </p:grpSpPr>
        <p:sp>
          <p:nvSpPr>
            <p:cNvPr id="110607" name="Rectangle 15"/>
            <p:cNvSpPr>
              <a:spLocks noChangeArrowheads="1"/>
            </p:cNvSpPr>
            <p:nvPr userDrawn="1"/>
          </p:nvSpPr>
          <p:spPr bwMode="gray">
            <a:xfrm>
              <a:off x="1214" y="0"/>
              <a:ext cx="240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0608" name="Rectangle 16"/>
            <p:cNvSpPr>
              <a:spLocks noChangeArrowheads="1"/>
            </p:cNvSpPr>
            <p:nvPr userDrawn="1"/>
          </p:nvSpPr>
          <p:spPr bwMode="gray">
            <a:xfrm>
              <a:off x="1060" y="0"/>
              <a:ext cx="93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10609" name="Rectangle 17"/>
          <p:cNvSpPr>
            <a:spLocks noChangeArrowheads="1"/>
          </p:cNvSpPr>
          <p:nvPr/>
        </p:nvSpPr>
        <p:spPr bwMode="gray">
          <a:xfrm>
            <a:off x="6964363" y="6350"/>
            <a:ext cx="2179637" cy="254000"/>
          </a:xfrm>
          <a:prstGeom prst="rect">
            <a:avLst/>
          </a:prstGeom>
          <a:solidFill>
            <a:schemeClr val="accent2">
              <a:alpha val="7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10610" name="Group 18"/>
          <p:cNvGrpSpPr>
            <a:grpSpLocks/>
          </p:cNvGrpSpPr>
          <p:nvPr/>
        </p:nvGrpSpPr>
        <p:grpSpPr bwMode="auto">
          <a:xfrm>
            <a:off x="1905000" y="0"/>
            <a:ext cx="642938" cy="285750"/>
            <a:chOff x="768" y="1700"/>
            <a:chExt cx="405" cy="2620"/>
          </a:xfrm>
        </p:grpSpPr>
        <p:sp>
          <p:nvSpPr>
            <p:cNvPr id="110611" name="Rectangle 19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0612" name="Rectangle 20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0613" name="Group 21"/>
          <p:cNvGrpSpPr>
            <a:grpSpLocks/>
          </p:cNvGrpSpPr>
          <p:nvPr/>
        </p:nvGrpSpPr>
        <p:grpSpPr bwMode="auto">
          <a:xfrm>
            <a:off x="3810000" y="0"/>
            <a:ext cx="642938" cy="285750"/>
            <a:chOff x="768" y="1700"/>
            <a:chExt cx="405" cy="2620"/>
          </a:xfrm>
        </p:grpSpPr>
        <p:sp>
          <p:nvSpPr>
            <p:cNvPr id="110614" name="Rectangle 22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0615" name="Rectangle 23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0616" name="Group 24"/>
          <p:cNvGrpSpPr>
            <a:grpSpLocks/>
          </p:cNvGrpSpPr>
          <p:nvPr/>
        </p:nvGrpSpPr>
        <p:grpSpPr bwMode="auto">
          <a:xfrm>
            <a:off x="5791200" y="0"/>
            <a:ext cx="642938" cy="285750"/>
            <a:chOff x="768" y="1700"/>
            <a:chExt cx="405" cy="2620"/>
          </a:xfrm>
        </p:grpSpPr>
        <p:sp>
          <p:nvSpPr>
            <p:cNvPr id="110617" name="Rectangle 25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0618" name="Rectangle 26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0619" name="Group 27"/>
          <p:cNvGrpSpPr>
            <a:grpSpLocks/>
          </p:cNvGrpSpPr>
          <p:nvPr/>
        </p:nvGrpSpPr>
        <p:grpSpPr bwMode="auto">
          <a:xfrm>
            <a:off x="7772400" y="0"/>
            <a:ext cx="642938" cy="304800"/>
            <a:chOff x="768" y="1700"/>
            <a:chExt cx="405" cy="2620"/>
          </a:xfrm>
        </p:grpSpPr>
        <p:sp>
          <p:nvSpPr>
            <p:cNvPr id="110620" name="Rectangle 28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0621" name="Rectangle 29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10623" name="Rectangle 31"/>
          <p:cNvSpPr>
            <a:spLocks noGrp="1" noChangeArrowheads="1"/>
          </p:cNvSpPr>
          <p:nvPr>
            <p:ph type="title"/>
          </p:nvPr>
        </p:nvSpPr>
        <p:spPr bwMode="gray">
          <a:xfrm>
            <a:off x="1042988" y="476250"/>
            <a:ext cx="64960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grpSp>
        <p:nvGrpSpPr>
          <p:cNvPr id="110624" name="Group 32"/>
          <p:cNvGrpSpPr>
            <a:grpSpLocks/>
          </p:cNvGrpSpPr>
          <p:nvPr/>
        </p:nvGrpSpPr>
        <p:grpSpPr bwMode="auto">
          <a:xfrm>
            <a:off x="152400" y="0"/>
            <a:ext cx="457200" cy="261938"/>
            <a:chOff x="768" y="1700"/>
            <a:chExt cx="405" cy="2620"/>
          </a:xfrm>
        </p:grpSpPr>
        <p:sp>
          <p:nvSpPr>
            <p:cNvPr id="110625" name="Rectangle 33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chemeClr val="tx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0626" name="Rectangle 34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chemeClr val="tx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0627" name="Group 35"/>
          <p:cNvGrpSpPr>
            <a:grpSpLocks/>
          </p:cNvGrpSpPr>
          <p:nvPr/>
        </p:nvGrpSpPr>
        <p:grpSpPr bwMode="auto">
          <a:xfrm rot="37800000">
            <a:off x="283369" y="4331494"/>
            <a:ext cx="550862" cy="1117600"/>
            <a:chOff x="1060" y="0"/>
            <a:chExt cx="394" cy="4320"/>
          </a:xfrm>
        </p:grpSpPr>
        <p:sp>
          <p:nvSpPr>
            <p:cNvPr id="110628" name="Rectangle 36"/>
            <p:cNvSpPr>
              <a:spLocks noChangeArrowheads="1"/>
            </p:cNvSpPr>
            <p:nvPr userDrawn="1"/>
          </p:nvSpPr>
          <p:spPr bwMode="gray">
            <a:xfrm>
              <a:off x="1214" y="0"/>
              <a:ext cx="240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0629" name="Rectangle 37"/>
            <p:cNvSpPr>
              <a:spLocks noChangeArrowheads="1"/>
            </p:cNvSpPr>
            <p:nvPr userDrawn="1"/>
          </p:nvSpPr>
          <p:spPr bwMode="gray">
            <a:xfrm>
              <a:off x="1060" y="0"/>
              <a:ext cx="93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0630" name="Group 38"/>
          <p:cNvGrpSpPr>
            <a:grpSpLocks/>
          </p:cNvGrpSpPr>
          <p:nvPr/>
        </p:nvGrpSpPr>
        <p:grpSpPr bwMode="auto">
          <a:xfrm rot="27000000">
            <a:off x="283369" y="5779294"/>
            <a:ext cx="550862" cy="1117600"/>
            <a:chOff x="1060" y="0"/>
            <a:chExt cx="394" cy="4320"/>
          </a:xfrm>
        </p:grpSpPr>
        <p:sp>
          <p:nvSpPr>
            <p:cNvPr id="110631" name="Rectangle 39"/>
            <p:cNvSpPr>
              <a:spLocks noChangeArrowheads="1"/>
            </p:cNvSpPr>
            <p:nvPr userDrawn="1"/>
          </p:nvSpPr>
          <p:spPr bwMode="gray">
            <a:xfrm>
              <a:off x="1214" y="0"/>
              <a:ext cx="240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0632" name="Rectangle 40"/>
            <p:cNvSpPr>
              <a:spLocks noChangeArrowheads="1"/>
            </p:cNvSpPr>
            <p:nvPr userDrawn="1"/>
          </p:nvSpPr>
          <p:spPr bwMode="gray">
            <a:xfrm>
              <a:off x="1060" y="0"/>
              <a:ext cx="93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ChangeArrowheads="1"/>
          </p:cNvSpPr>
          <p:nvPr/>
        </p:nvSpPr>
        <p:spPr bwMode="gray">
          <a:xfrm>
            <a:off x="0" y="0"/>
            <a:ext cx="1116013" cy="6858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6739" name="Rectangle 3"/>
          <p:cNvSpPr>
            <a:spLocks noChangeArrowheads="1"/>
          </p:cNvSpPr>
          <p:nvPr/>
        </p:nvSpPr>
        <p:spPr bwMode="gray">
          <a:xfrm>
            <a:off x="0" y="0"/>
            <a:ext cx="1116013" cy="26035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6740" name="Rectangle 4"/>
          <p:cNvSpPr>
            <a:spLocks noGrp="1" noChangeArrowheads="1"/>
          </p:cNvSpPr>
          <p:nvPr>
            <p:ph type="body" idx="1"/>
          </p:nvPr>
        </p:nvSpPr>
        <p:spPr bwMode="gray">
          <a:xfrm>
            <a:off x="1276350" y="1600200"/>
            <a:ext cx="7410450" cy="506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grpSp>
        <p:nvGrpSpPr>
          <p:cNvPr id="116741" name="Group 5"/>
          <p:cNvGrpSpPr>
            <a:grpSpLocks/>
          </p:cNvGrpSpPr>
          <p:nvPr/>
        </p:nvGrpSpPr>
        <p:grpSpPr bwMode="auto">
          <a:xfrm rot="37800000">
            <a:off x="283368" y="1393032"/>
            <a:ext cx="550863" cy="1117600"/>
            <a:chOff x="1060" y="0"/>
            <a:chExt cx="394" cy="4320"/>
          </a:xfrm>
        </p:grpSpPr>
        <p:sp>
          <p:nvSpPr>
            <p:cNvPr id="116742" name="Rectangle 6"/>
            <p:cNvSpPr>
              <a:spLocks noChangeArrowheads="1"/>
            </p:cNvSpPr>
            <p:nvPr userDrawn="1"/>
          </p:nvSpPr>
          <p:spPr bwMode="gray">
            <a:xfrm>
              <a:off x="1214" y="0"/>
              <a:ext cx="240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743" name="Rectangle 7"/>
            <p:cNvSpPr>
              <a:spLocks noChangeArrowheads="1"/>
            </p:cNvSpPr>
            <p:nvPr userDrawn="1"/>
          </p:nvSpPr>
          <p:spPr bwMode="gray">
            <a:xfrm>
              <a:off x="1060" y="0"/>
              <a:ext cx="93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16744" name="Rectangle 8"/>
          <p:cNvSpPr>
            <a:spLocks noChangeArrowheads="1"/>
          </p:cNvSpPr>
          <p:nvPr/>
        </p:nvSpPr>
        <p:spPr bwMode="gray">
          <a:xfrm rot="-5400000">
            <a:off x="3908425" y="-2727325"/>
            <a:ext cx="261938" cy="5716588"/>
          </a:xfrm>
          <a:prstGeom prst="rect">
            <a:avLst/>
          </a:prstGeom>
          <a:solidFill>
            <a:schemeClr val="tx2">
              <a:alpha val="7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16745" name="Group 9"/>
          <p:cNvGrpSpPr>
            <a:grpSpLocks/>
          </p:cNvGrpSpPr>
          <p:nvPr/>
        </p:nvGrpSpPr>
        <p:grpSpPr bwMode="auto">
          <a:xfrm>
            <a:off x="152400" y="1447800"/>
            <a:ext cx="457200" cy="5410200"/>
            <a:chOff x="768" y="1700"/>
            <a:chExt cx="405" cy="2620"/>
          </a:xfrm>
        </p:grpSpPr>
        <p:sp>
          <p:nvSpPr>
            <p:cNvPr id="116746" name="Rectangle 10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747" name="Rectangle 11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chemeClr val="tx2">
                <a:alpha val="3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6749" name="Group 13"/>
          <p:cNvGrpSpPr>
            <a:grpSpLocks/>
          </p:cNvGrpSpPr>
          <p:nvPr/>
        </p:nvGrpSpPr>
        <p:grpSpPr bwMode="auto">
          <a:xfrm rot="27000000">
            <a:off x="283368" y="2840832"/>
            <a:ext cx="550863" cy="1117600"/>
            <a:chOff x="1060" y="0"/>
            <a:chExt cx="394" cy="4320"/>
          </a:xfrm>
        </p:grpSpPr>
        <p:sp>
          <p:nvSpPr>
            <p:cNvPr id="116750" name="Rectangle 14"/>
            <p:cNvSpPr>
              <a:spLocks noChangeArrowheads="1"/>
            </p:cNvSpPr>
            <p:nvPr userDrawn="1"/>
          </p:nvSpPr>
          <p:spPr bwMode="gray">
            <a:xfrm>
              <a:off x="1214" y="0"/>
              <a:ext cx="240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751" name="Rectangle 15"/>
            <p:cNvSpPr>
              <a:spLocks noChangeArrowheads="1"/>
            </p:cNvSpPr>
            <p:nvPr userDrawn="1"/>
          </p:nvSpPr>
          <p:spPr bwMode="gray">
            <a:xfrm>
              <a:off x="1060" y="0"/>
              <a:ext cx="93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16752" name="Rectangle 16"/>
          <p:cNvSpPr>
            <a:spLocks noChangeArrowheads="1"/>
          </p:cNvSpPr>
          <p:nvPr/>
        </p:nvSpPr>
        <p:spPr bwMode="gray">
          <a:xfrm>
            <a:off x="6964363" y="6350"/>
            <a:ext cx="2179637" cy="254000"/>
          </a:xfrm>
          <a:prstGeom prst="rect">
            <a:avLst/>
          </a:prstGeom>
          <a:solidFill>
            <a:schemeClr val="accent2">
              <a:alpha val="7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16753" name="Group 17"/>
          <p:cNvGrpSpPr>
            <a:grpSpLocks/>
          </p:cNvGrpSpPr>
          <p:nvPr/>
        </p:nvGrpSpPr>
        <p:grpSpPr bwMode="auto">
          <a:xfrm>
            <a:off x="1905000" y="0"/>
            <a:ext cx="642938" cy="285750"/>
            <a:chOff x="768" y="1700"/>
            <a:chExt cx="405" cy="2620"/>
          </a:xfrm>
        </p:grpSpPr>
        <p:sp>
          <p:nvSpPr>
            <p:cNvPr id="116754" name="Rectangle 18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755" name="Rectangle 19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6756" name="Group 20"/>
          <p:cNvGrpSpPr>
            <a:grpSpLocks/>
          </p:cNvGrpSpPr>
          <p:nvPr/>
        </p:nvGrpSpPr>
        <p:grpSpPr bwMode="auto">
          <a:xfrm>
            <a:off x="3810000" y="0"/>
            <a:ext cx="642938" cy="285750"/>
            <a:chOff x="768" y="1700"/>
            <a:chExt cx="405" cy="2620"/>
          </a:xfrm>
        </p:grpSpPr>
        <p:sp>
          <p:nvSpPr>
            <p:cNvPr id="116757" name="Rectangle 21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758" name="Rectangle 22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6759" name="Group 23"/>
          <p:cNvGrpSpPr>
            <a:grpSpLocks/>
          </p:cNvGrpSpPr>
          <p:nvPr/>
        </p:nvGrpSpPr>
        <p:grpSpPr bwMode="auto">
          <a:xfrm>
            <a:off x="5791200" y="0"/>
            <a:ext cx="642938" cy="285750"/>
            <a:chOff x="768" y="1700"/>
            <a:chExt cx="405" cy="2620"/>
          </a:xfrm>
        </p:grpSpPr>
        <p:sp>
          <p:nvSpPr>
            <p:cNvPr id="116760" name="Rectangle 24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761" name="Rectangle 25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6762" name="Group 26"/>
          <p:cNvGrpSpPr>
            <a:grpSpLocks/>
          </p:cNvGrpSpPr>
          <p:nvPr/>
        </p:nvGrpSpPr>
        <p:grpSpPr bwMode="auto">
          <a:xfrm>
            <a:off x="7772400" y="0"/>
            <a:ext cx="642938" cy="304800"/>
            <a:chOff x="768" y="1700"/>
            <a:chExt cx="405" cy="2620"/>
          </a:xfrm>
        </p:grpSpPr>
        <p:sp>
          <p:nvSpPr>
            <p:cNvPr id="116763" name="Rectangle 27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764" name="Rectangle 28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16765" name="Rectangle 29"/>
          <p:cNvSpPr>
            <a:spLocks noGrp="1" noChangeArrowheads="1"/>
          </p:cNvSpPr>
          <p:nvPr>
            <p:ph type="title"/>
          </p:nvPr>
        </p:nvSpPr>
        <p:spPr bwMode="gray">
          <a:xfrm>
            <a:off x="1042988" y="476250"/>
            <a:ext cx="64960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grpSp>
        <p:nvGrpSpPr>
          <p:cNvPr id="116766" name="Group 30"/>
          <p:cNvGrpSpPr>
            <a:grpSpLocks/>
          </p:cNvGrpSpPr>
          <p:nvPr/>
        </p:nvGrpSpPr>
        <p:grpSpPr bwMode="auto">
          <a:xfrm>
            <a:off x="152400" y="0"/>
            <a:ext cx="457200" cy="261938"/>
            <a:chOff x="768" y="1700"/>
            <a:chExt cx="405" cy="2620"/>
          </a:xfrm>
        </p:grpSpPr>
        <p:sp>
          <p:nvSpPr>
            <p:cNvPr id="116767" name="Rectangle 31"/>
            <p:cNvSpPr>
              <a:spLocks noChangeArrowheads="1"/>
            </p:cNvSpPr>
            <p:nvPr userDrawn="1"/>
          </p:nvSpPr>
          <p:spPr bwMode="gray">
            <a:xfrm>
              <a:off x="768" y="1700"/>
              <a:ext cx="95" cy="2620"/>
            </a:xfrm>
            <a:prstGeom prst="rect">
              <a:avLst/>
            </a:prstGeom>
            <a:solidFill>
              <a:schemeClr val="tx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768" name="Rectangle 32"/>
            <p:cNvSpPr>
              <a:spLocks noChangeArrowheads="1"/>
            </p:cNvSpPr>
            <p:nvPr userDrawn="1"/>
          </p:nvSpPr>
          <p:spPr bwMode="gray">
            <a:xfrm>
              <a:off x="912" y="1700"/>
              <a:ext cx="261" cy="2620"/>
            </a:xfrm>
            <a:prstGeom prst="rect">
              <a:avLst/>
            </a:prstGeom>
            <a:solidFill>
              <a:schemeClr val="tx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6769" name="Group 33"/>
          <p:cNvGrpSpPr>
            <a:grpSpLocks/>
          </p:cNvGrpSpPr>
          <p:nvPr/>
        </p:nvGrpSpPr>
        <p:grpSpPr bwMode="auto">
          <a:xfrm rot="37800000">
            <a:off x="283369" y="4331494"/>
            <a:ext cx="550862" cy="1117600"/>
            <a:chOff x="1060" y="0"/>
            <a:chExt cx="394" cy="4320"/>
          </a:xfrm>
        </p:grpSpPr>
        <p:sp>
          <p:nvSpPr>
            <p:cNvPr id="116770" name="Rectangle 34"/>
            <p:cNvSpPr>
              <a:spLocks noChangeArrowheads="1"/>
            </p:cNvSpPr>
            <p:nvPr userDrawn="1"/>
          </p:nvSpPr>
          <p:spPr bwMode="gray">
            <a:xfrm>
              <a:off x="1214" y="0"/>
              <a:ext cx="240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771" name="Rectangle 35"/>
            <p:cNvSpPr>
              <a:spLocks noChangeArrowheads="1"/>
            </p:cNvSpPr>
            <p:nvPr userDrawn="1"/>
          </p:nvSpPr>
          <p:spPr bwMode="gray">
            <a:xfrm>
              <a:off x="1060" y="0"/>
              <a:ext cx="93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6772" name="Group 36"/>
          <p:cNvGrpSpPr>
            <a:grpSpLocks/>
          </p:cNvGrpSpPr>
          <p:nvPr/>
        </p:nvGrpSpPr>
        <p:grpSpPr bwMode="auto">
          <a:xfrm rot="27000000">
            <a:off x="283369" y="5779294"/>
            <a:ext cx="550862" cy="1117600"/>
            <a:chOff x="1060" y="0"/>
            <a:chExt cx="394" cy="4320"/>
          </a:xfrm>
        </p:grpSpPr>
        <p:sp>
          <p:nvSpPr>
            <p:cNvPr id="116773" name="Rectangle 37"/>
            <p:cNvSpPr>
              <a:spLocks noChangeArrowheads="1"/>
            </p:cNvSpPr>
            <p:nvPr userDrawn="1"/>
          </p:nvSpPr>
          <p:spPr bwMode="gray">
            <a:xfrm>
              <a:off x="1214" y="0"/>
              <a:ext cx="240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774" name="Rectangle 38"/>
            <p:cNvSpPr>
              <a:spLocks noChangeArrowheads="1"/>
            </p:cNvSpPr>
            <p:nvPr userDrawn="1"/>
          </p:nvSpPr>
          <p:spPr bwMode="gray">
            <a:xfrm>
              <a:off x="1060" y="0"/>
              <a:ext cx="93" cy="4320"/>
            </a:xfrm>
            <a:prstGeom prst="rect">
              <a:avLst/>
            </a:prstGeom>
            <a:solidFill>
              <a:schemeClr val="tx2">
                <a:alpha val="39999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figura.net.ua/wp-content/uploads/2010/02/balanced-nutrition.jpg" TargetMode="External"/><Relationship Id="rId1" Type="http://schemas.openxmlformats.org/officeDocument/2006/relationships/slideLayout" Target="../slideLayouts/slideLayout69.xml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69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image" Target="../media/image44.jpeg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69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46.png"/><Relationship Id="rId10" Type="http://schemas.openxmlformats.org/officeDocument/2006/relationships/oleObject" Target="../embeddings/oleObject11.bin"/><Relationship Id="rId4" Type="http://schemas.openxmlformats.org/officeDocument/2006/relationships/image" Target="../media/image45.png"/><Relationship Id="rId9" Type="http://schemas.openxmlformats.org/officeDocument/2006/relationships/oleObject" Target="../embeddings/oleObject10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69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8662" y="2743201"/>
            <a:ext cx="7929618" cy="1471618"/>
          </a:xfrm>
        </p:spPr>
        <p:txBody>
          <a:bodyPr/>
          <a:lstStyle/>
          <a:p>
            <a:pPr algn="ctr"/>
            <a: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  <a:t/>
            </a:r>
            <a:b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</a:br>
            <a: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  <a:t/>
            </a:r>
            <a:b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</a:br>
            <a: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  <a:t/>
            </a:r>
            <a:b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</a:br>
            <a: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  <a:t/>
            </a:r>
            <a:b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</a:br>
            <a: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  <a:t/>
            </a:r>
            <a:b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</a:br>
            <a: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  <a:t/>
            </a:r>
            <a:b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</a:br>
            <a: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  <a:t>ГКОУ «Кашинская школа-интернат»</a:t>
            </a:r>
            <a:b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</a:br>
            <a: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  <a:t/>
            </a:r>
            <a:b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</a:br>
            <a: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  <a:t/>
            </a:r>
            <a:b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</a:br>
            <a: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  <a:t/>
            </a:r>
            <a:b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</a:br>
            <a: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  <a:t/>
            </a:r>
            <a:b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</a:br>
            <a: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  <a:t/>
            </a:r>
            <a:b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</a:br>
            <a: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  <a:t/>
            </a:r>
            <a:b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</a:br>
            <a: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  <a:t/>
            </a:r>
            <a:b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</a:br>
            <a: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  <a:t/>
            </a:r>
            <a:b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</a:br>
            <a:r>
              <a:rPr lang="ru-RU" sz="36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  <a:t>Урок      математики</a:t>
            </a:r>
            <a:br>
              <a:rPr lang="ru-RU" sz="36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</a:br>
            <a:r>
              <a:rPr lang="ru-RU" sz="36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  <a:t>в 8 классе</a:t>
            </a:r>
            <a: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  <a:t/>
            </a:r>
            <a:b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</a:br>
            <a: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  <a:t/>
            </a:r>
            <a:b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</a:br>
            <a: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  <a:t>                       </a:t>
            </a:r>
            <a:b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</a:br>
            <a: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  <a:t/>
            </a:r>
            <a:b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</a:br>
            <a: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  <a:t/>
            </a:r>
            <a:b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</a:br>
            <a: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  <a:t>                     </a:t>
            </a:r>
            <a:r>
              <a:rPr lang="ru-RU" sz="18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  <a:t>Подготовила и провела: </a:t>
            </a:r>
            <a:r>
              <a:rPr lang="ru-RU" sz="18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  <a:t>Бабикова В.С</a:t>
            </a:r>
            <a:r>
              <a:rPr lang="ru-RU" sz="18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  <a:t>.</a:t>
            </a:r>
            <a:r>
              <a:rPr lang="ru-RU" sz="18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  <a:t/>
            </a:r>
            <a:br>
              <a:rPr lang="ru-RU" sz="18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</a:br>
            <a: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  <a:t/>
            </a:r>
            <a:b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</a:br>
            <a:r>
              <a:rPr lang="ru-RU" sz="40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  <a:t> </a:t>
            </a:r>
            <a:br>
              <a:rPr lang="ru-RU" sz="40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</a:br>
            <a:r>
              <a:rPr lang="ru-RU" sz="24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  <a:t> </a:t>
            </a:r>
            <a:r>
              <a:rPr lang="ru-RU" sz="40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  <a:t/>
            </a:r>
            <a:br>
              <a:rPr lang="ru-RU" sz="4000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</a:br>
            <a:endParaRPr lang="en-US" sz="4000" dirty="0">
              <a:solidFill>
                <a:srgbClr val="59C832"/>
              </a:solidFill>
            </a:endParaRPr>
          </a:p>
        </p:txBody>
      </p:sp>
      <p:sp>
        <p:nvSpPr>
          <p:cNvPr id="2074" name="Rectangle 26"/>
          <p:cNvSpPr>
            <a:spLocks noChangeArrowheads="1"/>
          </p:cNvSpPr>
          <p:nvPr/>
        </p:nvSpPr>
        <p:spPr bwMode="auto">
          <a:xfrm>
            <a:off x="2247146" y="5486163"/>
            <a:ext cx="6501318" cy="30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r">
              <a:lnSpc>
                <a:spcPct val="75000"/>
              </a:lnSpc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56532" y="404664"/>
            <a:ext cx="7704856" cy="4176464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59C832"/>
                </a:solidFill>
              </a:rPr>
              <a:t>АССОЦИАЦИЯ</a:t>
            </a:r>
            <a:r>
              <a:rPr lang="ru-RU" sz="3600" b="1" dirty="0" smtClean="0"/>
              <a:t> </a:t>
            </a:r>
            <a:endParaRPr lang="ru-RU" sz="3600" b="1" dirty="0"/>
          </a:p>
          <a:p>
            <a:r>
              <a:rPr lang="ru-RU" b="1" u="sng" dirty="0" smtClean="0">
                <a:solidFill>
                  <a:srgbClr val="59C832"/>
                </a:solidFill>
              </a:rPr>
              <a:t>Здоровый образ жизни </a:t>
            </a:r>
            <a:r>
              <a:rPr lang="ru-RU" sz="2800" b="1" dirty="0" smtClean="0">
                <a:solidFill>
                  <a:srgbClr val="59C832"/>
                </a:solidFill>
              </a:rPr>
              <a:t> </a:t>
            </a:r>
            <a:r>
              <a:rPr lang="ru-RU" sz="2800" b="1" dirty="0" smtClean="0"/>
              <a:t>- </a:t>
            </a:r>
            <a:r>
              <a:rPr lang="ru-RU" sz="2800" b="1" dirty="0"/>
              <a:t>это </a:t>
            </a:r>
            <a:r>
              <a:rPr lang="ru-RU" sz="2800" b="1" dirty="0" smtClean="0"/>
              <a:t> …</a:t>
            </a:r>
            <a:endParaRPr lang="ru-RU" sz="2800" b="1" dirty="0"/>
          </a:p>
        </p:txBody>
      </p:sp>
      <p:pic>
        <p:nvPicPr>
          <p:cNvPr id="4" name="Picture 2" descr="C:\Documents and Settings\Валентина\Рабочий стол\24.26.12.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786190"/>
            <a:ext cx="4001339" cy="2865572"/>
          </a:xfrm>
          <a:prstGeom prst="rect">
            <a:avLst/>
          </a:prstGeom>
          <a:noFill/>
        </p:spPr>
      </p:pic>
      <p:pic>
        <p:nvPicPr>
          <p:cNvPr id="6" name="Picture 4" descr="C:\Documents and Settings\Валентина\Рабочий стол\31bd608e619704e99bbc47f4f901d0c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1857364"/>
            <a:ext cx="4066536" cy="2846575"/>
          </a:xfrm>
          <a:prstGeom prst="rect">
            <a:avLst/>
          </a:prstGeom>
          <a:noFill/>
        </p:spPr>
      </p:pic>
      <p:pic>
        <p:nvPicPr>
          <p:cNvPr id="7" name="Picture 6" descr="C:\Documents and Settings\Валентина\Рабочий стол\еда_jp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3786190"/>
            <a:ext cx="3744191" cy="2880151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42" name="Picture 6" descr="Картинка 56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r="47755"/>
          <a:stretch>
            <a:fillRect/>
          </a:stretch>
        </p:blipFill>
        <p:spPr bwMode="auto">
          <a:xfrm>
            <a:off x="8909060" y="2791958"/>
            <a:ext cx="2578100" cy="3027363"/>
          </a:xfrm>
          <a:prstGeom prst="rect">
            <a:avLst/>
          </a:prstGeom>
          <a:noFill/>
        </p:spPr>
      </p:pic>
      <p:sp>
        <p:nvSpPr>
          <p:cNvPr id="5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260648"/>
            <a:ext cx="4247902" cy="669674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100" b="1" dirty="0" smtClean="0">
                <a:solidFill>
                  <a:srgbClr val="FF0000"/>
                </a:solidFill>
              </a:rPr>
              <a:t>1. В упаковке 200 драже аскорбиновой кислоты. 20 драже содержит 1г витамина С.</a:t>
            </a:r>
          </a:p>
          <a:p>
            <a:pPr>
              <a:buNone/>
            </a:pPr>
            <a:r>
              <a:rPr lang="ru-RU" sz="3100" b="1" dirty="0" smtClean="0">
                <a:solidFill>
                  <a:srgbClr val="FF0000"/>
                </a:solidFill>
              </a:rPr>
              <a:t>Сколько граммов витамина С в упаковке?</a:t>
            </a:r>
            <a:endParaRPr lang="en-US" sz="31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3100" b="1" dirty="0" smtClean="0"/>
          </a:p>
          <a:p>
            <a:pPr>
              <a:buNone/>
            </a:pPr>
            <a:r>
              <a:rPr lang="ru-RU" sz="3100" b="1" dirty="0" smtClean="0">
                <a:solidFill>
                  <a:schemeClr val="accent5">
                    <a:lumMod val="10000"/>
                  </a:schemeClr>
                </a:solidFill>
              </a:rPr>
              <a:t>3. Для изготовления 1 кг сыра требуется 10 л молока.</a:t>
            </a:r>
          </a:p>
          <a:p>
            <a:pPr>
              <a:buNone/>
            </a:pPr>
            <a:r>
              <a:rPr lang="ru-RU" sz="3100" b="1" dirty="0" smtClean="0">
                <a:solidFill>
                  <a:schemeClr val="accent5">
                    <a:lumMod val="10000"/>
                  </a:schemeClr>
                </a:solidFill>
              </a:rPr>
              <a:t>- Сколько нужно молока для изготовления 5кг сыра? 10кг? </a:t>
            </a:r>
          </a:p>
          <a:p>
            <a:endParaRPr lang="ru-RU" dirty="0"/>
          </a:p>
        </p:txBody>
      </p:sp>
      <p:sp>
        <p:nvSpPr>
          <p:cNvPr id="6" name="Содержимое 3"/>
          <p:cNvSpPr txBox="1">
            <a:spLocks/>
          </p:cNvSpPr>
          <p:nvPr/>
        </p:nvSpPr>
        <p:spPr>
          <a:xfrm>
            <a:off x="4714876" y="1925208"/>
            <a:ext cx="4461982" cy="414699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9pPr>
          </a:lstStyle>
          <a:p>
            <a:r>
              <a:rPr lang="ru-RU" sz="2400" b="1" kern="0" dirty="0" smtClean="0">
                <a:solidFill>
                  <a:srgbClr val="7030A0"/>
                </a:solidFill>
              </a:rPr>
              <a:t>2. Соль играет важную роль в жизнедеятельности организма.</a:t>
            </a:r>
          </a:p>
          <a:p>
            <a:r>
              <a:rPr lang="ru-RU" sz="2400" kern="0" dirty="0" smtClean="0">
                <a:solidFill>
                  <a:srgbClr val="7030A0"/>
                </a:solidFill>
              </a:rPr>
              <a:t>В теле человека, весящего 70кг, содержится 140г соли.</a:t>
            </a:r>
            <a:endParaRPr lang="ru-RU" sz="2400" b="1" kern="0" dirty="0" smtClean="0">
              <a:solidFill>
                <a:srgbClr val="7030A0"/>
              </a:solidFill>
            </a:endParaRPr>
          </a:p>
          <a:p>
            <a:r>
              <a:rPr lang="ru-RU" sz="2400" kern="0" dirty="0" smtClean="0">
                <a:solidFill>
                  <a:srgbClr val="7030A0"/>
                </a:solidFill>
              </a:rPr>
              <a:t>С</a:t>
            </a:r>
            <a:r>
              <a:rPr lang="ru-RU" sz="2400" b="1" kern="0" dirty="0" smtClean="0">
                <a:solidFill>
                  <a:srgbClr val="7030A0"/>
                </a:solidFill>
              </a:rPr>
              <a:t>колько соли содержится у человека весом 35 кг?</a:t>
            </a:r>
            <a:endParaRPr lang="ru-RU" sz="2400" b="1" kern="0" dirty="0">
              <a:solidFill>
                <a:srgbClr val="7030A0"/>
              </a:solidFill>
            </a:endParaRPr>
          </a:p>
        </p:txBody>
      </p:sp>
      <p:pic>
        <p:nvPicPr>
          <p:cNvPr id="7" name="Picture 5" descr="big_475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-155260"/>
            <a:ext cx="2937282" cy="207478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29058" y="30887"/>
            <a:ext cx="37862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n w="19050">
                  <a:solidFill>
                    <a:schemeClr val="tx1"/>
                  </a:solidFill>
                </a:ln>
                <a:solidFill>
                  <a:srgbClr val="59C832"/>
                </a:solidFill>
              </a:rPr>
              <a:t>«Математика и здоровое питание» </a:t>
            </a:r>
            <a:endParaRPr lang="ru-RU" sz="3200" dirty="0">
              <a:ln w="19050">
                <a:solidFill>
                  <a:schemeClr val="tx1"/>
                </a:solidFill>
              </a:ln>
              <a:solidFill>
                <a:srgbClr val="59C83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3"/>
          <p:cNvSpPr txBox="1">
            <a:spLocks/>
          </p:cNvSpPr>
          <p:nvPr/>
        </p:nvSpPr>
        <p:spPr>
          <a:xfrm>
            <a:off x="1285852" y="1412776"/>
            <a:ext cx="7643866" cy="273060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9pPr>
          </a:lstStyle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ru-RU" sz="2800" kern="0" dirty="0" smtClean="0">
                <a:solidFill>
                  <a:srgbClr val="FF0000"/>
                </a:solidFill>
              </a:rPr>
              <a:t>Задача: </a:t>
            </a:r>
            <a:r>
              <a:rPr lang="ru-RU" sz="2800" kern="0" dirty="0" smtClean="0">
                <a:solidFill>
                  <a:srgbClr val="7030A0"/>
                </a:solidFill>
              </a:rPr>
              <a:t> Чтобы приготовить полезный для здоровья коктейль, нужно смешать: 200г молока,   части малины,  </a:t>
            </a:r>
            <a:r>
              <a:rPr lang="en-US" sz="2800" kern="0" dirty="0" smtClean="0">
                <a:solidFill>
                  <a:srgbClr val="7030A0"/>
                </a:solidFill>
              </a:rPr>
              <a:t> </a:t>
            </a:r>
            <a:r>
              <a:rPr lang="ru-RU" sz="2800" kern="0" dirty="0" smtClean="0">
                <a:solidFill>
                  <a:srgbClr val="7030A0"/>
                </a:solidFill>
              </a:rPr>
              <a:t>                 клубники,    черники и   </a:t>
            </a:r>
            <a:r>
              <a:rPr lang="en-US" sz="2800" kern="0" dirty="0" smtClean="0">
                <a:solidFill>
                  <a:srgbClr val="7030A0"/>
                </a:solidFill>
              </a:rPr>
              <a:t> </a:t>
            </a:r>
            <a:r>
              <a:rPr lang="ru-RU" sz="2800" kern="0" dirty="0" smtClean="0">
                <a:solidFill>
                  <a:srgbClr val="7030A0"/>
                </a:solidFill>
              </a:rPr>
              <a:t>мёда.</a:t>
            </a:r>
          </a:p>
          <a:p>
            <a:r>
              <a:rPr lang="ru-RU" sz="2800" kern="0" dirty="0" smtClean="0">
                <a:solidFill>
                  <a:srgbClr val="7030A0"/>
                </a:solidFill>
              </a:rPr>
              <a:t> 		Сколько всего частей ягод нужно положить в коктейль?</a:t>
            </a:r>
          </a:p>
          <a:p>
            <a:endParaRPr lang="ru-RU" sz="2400" kern="0" dirty="0" smtClean="0">
              <a:solidFill>
                <a:srgbClr val="7030A0"/>
              </a:solidFill>
            </a:endParaRPr>
          </a:p>
          <a:p>
            <a:endParaRPr lang="ru-RU" sz="2400" kern="0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548680"/>
            <a:ext cx="79928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n w="19050">
                  <a:solidFill>
                    <a:schemeClr val="tx1"/>
                  </a:solidFill>
                </a:ln>
                <a:solidFill>
                  <a:srgbClr val="59C832"/>
                </a:solidFill>
              </a:rPr>
              <a:t>Работа </a:t>
            </a:r>
            <a:r>
              <a:rPr lang="ru-RU" sz="4000" dirty="0">
                <a:ln w="19050">
                  <a:solidFill>
                    <a:schemeClr val="tx1"/>
                  </a:solidFill>
                </a:ln>
                <a:solidFill>
                  <a:srgbClr val="59C832"/>
                </a:solidFill>
              </a:rPr>
              <a:t>по теме </a:t>
            </a:r>
            <a:r>
              <a:rPr lang="ru-RU" sz="4000" dirty="0" smtClean="0">
                <a:ln w="19050">
                  <a:solidFill>
                    <a:schemeClr val="tx1"/>
                  </a:solidFill>
                </a:ln>
                <a:solidFill>
                  <a:srgbClr val="59C832"/>
                </a:solidFill>
              </a:rPr>
              <a:t>урока </a:t>
            </a:r>
            <a:endParaRPr lang="ru-RU" sz="4000" dirty="0">
              <a:ln w="19050">
                <a:solidFill>
                  <a:schemeClr val="tx1"/>
                </a:solidFill>
              </a:ln>
              <a:solidFill>
                <a:srgbClr val="59C832"/>
              </a:solidFill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4714884"/>
            <a:ext cx="3114551" cy="1785950"/>
          </a:xfrm>
          <a:prstGeom prst="ellipse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4286248" y="2786058"/>
          <a:ext cx="211138" cy="595025"/>
        </p:xfrm>
        <a:graphic>
          <a:graphicData uri="http://schemas.openxmlformats.org/presentationml/2006/ole">
            <p:oleObj spid="_x0000_s1045" name="Формула" r:id="rId4" imgW="139639" imgH="393529" progId="Equation.3">
              <p:embed/>
            </p:oleObj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1357290" y="3429000"/>
          <a:ext cx="276942" cy="536576"/>
        </p:xfrm>
        <a:graphic>
          <a:graphicData uri="http://schemas.openxmlformats.org/presentationml/2006/ole">
            <p:oleObj spid="_x0000_s1046" name="Формула" r:id="rId5" imgW="203112" imgH="393529" progId="Equation.3">
              <p:embed/>
            </p:oleObj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/>
        </p:nvGraphicFramePr>
        <p:xfrm>
          <a:off x="3786182" y="3500438"/>
          <a:ext cx="235360" cy="608014"/>
        </p:xfrm>
        <a:graphic>
          <a:graphicData uri="http://schemas.openxmlformats.org/presentationml/2006/ole">
            <p:oleObj spid="_x0000_s1047" name="Формула" r:id="rId6" imgW="152334" imgH="393529" progId="Equation.3">
              <p:embed/>
            </p:oleObj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6143636" y="3429000"/>
          <a:ext cx="311560" cy="536576"/>
        </p:xfrm>
        <a:graphic>
          <a:graphicData uri="http://schemas.openxmlformats.org/presentationml/2006/ole">
            <p:oleObj spid="_x0000_s1048" name="Формула" r:id="rId7" imgW="228501" imgH="393529" progId="Equation.3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758588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0" name="Picture 18" descr="https://i.pinimg.com/originals/7a/cf/e6/7acfe6af15f5185b23a84729bd22c96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328" y="4929198"/>
            <a:ext cx="2729498" cy="19288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одержимое 3"/>
          <p:cNvSpPr txBox="1">
            <a:spLocks/>
          </p:cNvSpPr>
          <p:nvPr/>
        </p:nvSpPr>
        <p:spPr>
          <a:xfrm>
            <a:off x="1142976" y="1412776"/>
            <a:ext cx="8001024" cy="280204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1000"/>
              </a:spcBef>
            </a:pPr>
            <a:r>
              <a:rPr lang="ru-RU" sz="2800" kern="0" dirty="0" smtClean="0">
                <a:solidFill>
                  <a:srgbClr val="FF0000"/>
                </a:solidFill>
              </a:rPr>
              <a:t>Задача: </a:t>
            </a:r>
            <a:r>
              <a:rPr lang="ru-RU" sz="2800" kern="0" dirty="0" smtClean="0">
                <a:solidFill>
                  <a:schemeClr val="accent6">
                    <a:lumMod val="75000"/>
                  </a:schemeClr>
                </a:solidFill>
              </a:rPr>
              <a:t>На </a:t>
            </a:r>
            <a:r>
              <a:rPr lang="ru-RU" sz="2800" kern="0" dirty="0">
                <a:solidFill>
                  <a:schemeClr val="accent6">
                    <a:lumMod val="75000"/>
                  </a:schemeClr>
                </a:solidFill>
              </a:rPr>
              <a:t>порцию салата </a:t>
            </a:r>
            <a:r>
              <a:rPr lang="ru-RU" sz="2800" kern="0" dirty="0" smtClean="0">
                <a:solidFill>
                  <a:schemeClr val="accent6">
                    <a:lumMod val="75000"/>
                  </a:schemeClr>
                </a:solidFill>
              </a:rPr>
              <a:t>«Летний» </a:t>
            </a:r>
            <a:r>
              <a:rPr lang="ru-RU" sz="2800" kern="0" dirty="0">
                <a:solidFill>
                  <a:schemeClr val="accent6">
                    <a:lumMod val="75000"/>
                  </a:schemeClr>
                </a:solidFill>
              </a:rPr>
              <a:t>требуется </a:t>
            </a:r>
            <a:r>
              <a:rPr lang="en-US" sz="2800" kern="0" dirty="0" smtClean="0">
                <a:solidFill>
                  <a:schemeClr val="accent6">
                    <a:lumMod val="75000"/>
                  </a:schemeClr>
                </a:solidFill>
              </a:rPr>
              <a:t>   </a:t>
            </a:r>
            <a:r>
              <a:rPr lang="ru-RU" sz="2800" kern="0" dirty="0" smtClean="0">
                <a:solidFill>
                  <a:schemeClr val="accent6">
                    <a:lumMod val="75000"/>
                  </a:schemeClr>
                </a:solidFill>
              </a:rPr>
              <a:t>части капусты, </a:t>
            </a:r>
            <a:r>
              <a:rPr lang="en-US" sz="2800" kern="0" dirty="0" smtClean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ru-RU" sz="2800" kern="0" dirty="0" smtClean="0">
                <a:solidFill>
                  <a:schemeClr val="accent6">
                    <a:lumMod val="75000"/>
                  </a:schemeClr>
                </a:solidFill>
              </a:rPr>
              <a:t>помидора, </a:t>
            </a:r>
            <a:endParaRPr lang="en-US" sz="2800" kern="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lnSpc>
                <a:spcPct val="150000"/>
              </a:lnSpc>
              <a:spcBef>
                <a:spcPts val="1000"/>
              </a:spcBef>
            </a:pPr>
            <a:r>
              <a:rPr lang="ru-RU" sz="2800" kern="0" dirty="0" smtClean="0">
                <a:solidFill>
                  <a:schemeClr val="accent6">
                    <a:lumMod val="75000"/>
                  </a:schemeClr>
                </a:solidFill>
              </a:rPr>
              <a:t>огурцов  </a:t>
            </a:r>
            <a:r>
              <a:rPr lang="en-US" sz="2800" kern="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800" kern="0" dirty="0" smtClean="0">
                <a:solidFill>
                  <a:schemeClr val="accent6">
                    <a:lumMod val="75000"/>
                  </a:schemeClr>
                </a:solidFill>
              </a:rPr>
              <a:t>часть, болгарского перца -</a:t>
            </a:r>
            <a:r>
              <a:rPr lang="en-US" sz="2800" kern="0" dirty="0" smtClean="0">
                <a:solidFill>
                  <a:schemeClr val="accent6">
                    <a:lumMod val="75000"/>
                  </a:schemeClr>
                </a:solidFill>
              </a:rPr>
              <a:t>   </a:t>
            </a:r>
            <a:r>
              <a:rPr lang="ru-RU" sz="2800" kern="0" dirty="0" smtClean="0">
                <a:solidFill>
                  <a:schemeClr val="accent6">
                    <a:lumMod val="75000"/>
                  </a:schemeClr>
                </a:solidFill>
              </a:rPr>
              <a:t>, редиса – </a:t>
            </a:r>
            <a:r>
              <a:rPr lang="en-US" sz="2800" kern="0" dirty="0" smtClean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ru-RU" sz="2800" kern="0" dirty="0" smtClean="0">
                <a:solidFill>
                  <a:schemeClr val="accent6">
                    <a:lumMod val="75000"/>
                  </a:schemeClr>
                </a:solidFill>
              </a:rPr>
              <a:t>.  </a:t>
            </a:r>
          </a:p>
          <a:p>
            <a:pPr indent="369888"/>
            <a:r>
              <a:rPr lang="ru-RU" sz="2800" kern="0" dirty="0" smtClean="0">
                <a:solidFill>
                  <a:schemeClr val="accent6">
                    <a:lumMod val="75000"/>
                  </a:schemeClr>
                </a:solidFill>
              </a:rPr>
              <a:t>Чему будет равна масса этого салата?</a:t>
            </a:r>
            <a:endParaRPr lang="ru-RU" sz="2800" kern="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548680"/>
            <a:ext cx="79928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n w="19050">
                  <a:solidFill>
                    <a:schemeClr val="tx1"/>
                  </a:solidFill>
                </a:ln>
                <a:solidFill>
                  <a:srgbClr val="59C832"/>
                </a:solidFill>
              </a:rPr>
              <a:t>Работа </a:t>
            </a:r>
            <a:r>
              <a:rPr lang="ru-RU" sz="4000" dirty="0">
                <a:ln w="19050">
                  <a:solidFill>
                    <a:schemeClr val="tx1"/>
                  </a:solidFill>
                </a:ln>
                <a:solidFill>
                  <a:srgbClr val="59C832"/>
                </a:solidFill>
              </a:rPr>
              <a:t>по теме </a:t>
            </a:r>
            <a:r>
              <a:rPr lang="ru-RU" sz="4000" dirty="0" smtClean="0">
                <a:ln w="19050">
                  <a:solidFill>
                    <a:schemeClr val="tx1"/>
                  </a:solidFill>
                </a:ln>
                <a:solidFill>
                  <a:srgbClr val="59C832"/>
                </a:solidFill>
              </a:rPr>
              <a:t>урока </a:t>
            </a:r>
            <a:endParaRPr lang="ru-RU" sz="4000" dirty="0">
              <a:ln w="19050">
                <a:solidFill>
                  <a:schemeClr val="tx1"/>
                </a:solidFill>
              </a:ln>
              <a:solidFill>
                <a:srgbClr val="59C832"/>
              </a:solidFill>
            </a:endParaRPr>
          </a:p>
        </p:txBody>
      </p:sp>
      <p:pic>
        <p:nvPicPr>
          <p:cNvPr id="3078" name="Picture 6" descr="http://pngimg.com/uploads/tomato/tomato_PNG1254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68" y="5000636"/>
            <a:ext cx="1442732" cy="154334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c7.hotpng.com/preview/901/888/875/vegetable-fruit-cucumber-vegetarian-cuisine-garnish-cucumbe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3718" y="5000636"/>
            <a:ext cx="2288149" cy="15330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3071802" y="2143116"/>
          <a:ext cx="357190" cy="692056"/>
        </p:xfrm>
        <a:graphic>
          <a:graphicData uri="http://schemas.openxmlformats.org/presentationml/2006/ole">
            <p:oleObj spid="_x0000_s102418" name="Формула" r:id="rId6" imgW="203112" imgH="393529" progId="Equation.3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2714612" y="2786058"/>
          <a:ext cx="278839" cy="785819"/>
        </p:xfrm>
        <a:graphic>
          <a:graphicData uri="http://schemas.openxmlformats.org/presentationml/2006/ole">
            <p:oleObj spid="_x0000_s102419" name="Формула" r:id="rId7" imgW="139639" imgH="393529" progId="Equation.3">
              <p:embed/>
            </p:oleObj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8072462" y="2786058"/>
          <a:ext cx="285752" cy="805301"/>
        </p:xfrm>
        <a:graphic>
          <a:graphicData uri="http://schemas.openxmlformats.org/presentationml/2006/ole">
            <p:oleObj spid="_x0000_s102420" name="Формула" r:id="rId8" imgW="139639" imgH="393529" progId="Equation.3">
              <p:embed/>
            </p:oleObj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2857488" y="3500438"/>
          <a:ext cx="357190" cy="692056"/>
        </p:xfrm>
        <a:graphic>
          <a:graphicData uri="http://schemas.openxmlformats.org/presentationml/2006/ole">
            <p:oleObj spid="_x0000_s102421" name="Формула" r:id="rId9" imgW="203112" imgH="393529" progId="Equation.3">
              <p:embed/>
            </p:oleObj>
          </a:graphicData>
        </a:graphic>
      </p:graphicFrame>
      <p:graphicFrame>
        <p:nvGraphicFramePr>
          <p:cNvPr id="102407" name="Object 7"/>
          <p:cNvGraphicFramePr>
            <a:graphicFrameLocks noChangeAspect="1"/>
          </p:cNvGraphicFramePr>
          <p:nvPr/>
        </p:nvGraphicFramePr>
        <p:xfrm>
          <a:off x="6286512" y="2143116"/>
          <a:ext cx="279400" cy="785812"/>
        </p:xfrm>
        <a:graphic>
          <a:graphicData uri="http://schemas.openxmlformats.org/presentationml/2006/ole">
            <p:oleObj spid="_x0000_s102422" name="Формула" r:id="rId10" imgW="139639" imgH="393529" progId="Equation.3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533448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2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10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3"/>
          <p:cNvSpPr txBox="1">
            <a:spLocks/>
          </p:cNvSpPr>
          <p:nvPr/>
        </p:nvSpPr>
        <p:spPr>
          <a:xfrm>
            <a:off x="1071538" y="1412776"/>
            <a:ext cx="7643866" cy="301635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9pPr>
          </a:lstStyle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ru-RU" sz="2400" kern="0" dirty="0" smtClean="0">
                <a:solidFill>
                  <a:srgbClr val="FF0000"/>
                </a:solidFill>
              </a:rPr>
              <a:t>Задача. </a:t>
            </a:r>
            <a:r>
              <a:rPr lang="ru-RU" sz="2400" kern="0" dirty="0" smtClean="0">
                <a:solidFill>
                  <a:schemeClr val="accent6">
                    <a:lumMod val="75000"/>
                  </a:schemeClr>
                </a:solidFill>
              </a:rPr>
              <a:t>На </a:t>
            </a:r>
            <a:r>
              <a:rPr lang="ru-RU" sz="2400" kern="0" dirty="0">
                <a:solidFill>
                  <a:schemeClr val="accent6">
                    <a:lumMod val="75000"/>
                  </a:schemeClr>
                </a:solidFill>
              </a:rPr>
              <a:t>порцию </a:t>
            </a:r>
            <a:r>
              <a:rPr lang="ru-RU" sz="2400" kern="0" dirty="0" smtClean="0">
                <a:solidFill>
                  <a:schemeClr val="accent6">
                    <a:lumMod val="75000"/>
                  </a:schemeClr>
                </a:solidFill>
              </a:rPr>
              <a:t>винегрета овощного требуется </a:t>
            </a:r>
            <a:r>
              <a:rPr lang="ru-RU" sz="2400" kern="0" dirty="0" smtClean="0">
                <a:solidFill>
                  <a:schemeClr val="accent6">
                    <a:lumMod val="75000"/>
                  </a:schemeClr>
                </a:solidFill>
              </a:rPr>
              <a:t>   </a:t>
            </a:r>
            <a:r>
              <a:rPr lang="ru-RU" sz="2400" kern="0" dirty="0" smtClean="0">
                <a:solidFill>
                  <a:schemeClr val="accent6">
                    <a:lumMod val="75000"/>
                  </a:schemeClr>
                </a:solidFill>
              </a:rPr>
              <a:t>к</a:t>
            </a:r>
            <a:r>
              <a:rPr lang="ru-RU" sz="2400" kern="0" dirty="0" smtClean="0">
                <a:solidFill>
                  <a:schemeClr val="accent6">
                    <a:lumMod val="75000"/>
                  </a:schemeClr>
                </a:solidFill>
              </a:rPr>
              <a:t>г </a:t>
            </a:r>
            <a:r>
              <a:rPr lang="ru-RU" sz="2400" kern="0" dirty="0" smtClean="0">
                <a:solidFill>
                  <a:schemeClr val="accent6">
                    <a:lumMod val="75000"/>
                  </a:schemeClr>
                </a:solidFill>
              </a:rPr>
              <a:t>картофеля, </a:t>
            </a:r>
            <a:r>
              <a:rPr lang="ru-RU" sz="2400" kern="0" dirty="0" smtClean="0">
                <a:solidFill>
                  <a:schemeClr val="accent6">
                    <a:lumMod val="75000"/>
                  </a:schemeClr>
                </a:solidFill>
              </a:rPr>
              <a:t>по    кг </a:t>
            </a:r>
            <a:r>
              <a:rPr lang="ru-RU" sz="2400" kern="0" dirty="0" smtClean="0">
                <a:solidFill>
                  <a:schemeClr val="accent6">
                    <a:lumMod val="75000"/>
                  </a:schemeClr>
                </a:solidFill>
              </a:rPr>
              <a:t>огурца солёного </a:t>
            </a:r>
            <a:r>
              <a:rPr lang="ru-RU" sz="2400" kern="0" dirty="0" smtClean="0">
                <a:solidFill>
                  <a:schemeClr val="accent6">
                    <a:lumMod val="75000"/>
                  </a:schemeClr>
                </a:solidFill>
              </a:rPr>
              <a:t>и     кг </a:t>
            </a:r>
            <a:r>
              <a:rPr lang="ru-RU" sz="2400" kern="0" dirty="0" smtClean="0">
                <a:solidFill>
                  <a:schemeClr val="accent6">
                    <a:lumMod val="75000"/>
                  </a:schemeClr>
                </a:solidFill>
              </a:rPr>
              <a:t>моркови, свёклы </a:t>
            </a:r>
            <a:r>
              <a:rPr lang="ru-RU" sz="2400" kern="0" dirty="0" smtClean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ru-RU" sz="2400" kern="0" dirty="0" smtClean="0">
                <a:solidFill>
                  <a:schemeClr val="accent6">
                    <a:lumMod val="75000"/>
                  </a:schemeClr>
                </a:solidFill>
              </a:rPr>
              <a:t>к</a:t>
            </a:r>
            <a:r>
              <a:rPr lang="ru-RU" sz="2400" kern="0" dirty="0" smtClean="0">
                <a:solidFill>
                  <a:schemeClr val="accent6">
                    <a:lumMod val="75000"/>
                  </a:schemeClr>
                </a:solidFill>
              </a:rPr>
              <a:t>г</a:t>
            </a:r>
            <a:r>
              <a:rPr lang="ru-RU" sz="2400" kern="0" dirty="0" smtClean="0">
                <a:solidFill>
                  <a:schemeClr val="accent6">
                    <a:lumMod val="75000"/>
                  </a:schemeClr>
                </a:solidFill>
              </a:rPr>
              <a:t>, зелёного горошка </a:t>
            </a:r>
            <a:r>
              <a:rPr lang="ru-RU" sz="2400" kern="0" dirty="0" smtClean="0">
                <a:solidFill>
                  <a:schemeClr val="accent6">
                    <a:lumMod val="75000"/>
                  </a:schemeClr>
                </a:solidFill>
              </a:rPr>
              <a:t>–     </a:t>
            </a:r>
            <a:r>
              <a:rPr lang="ru-RU" sz="2400" kern="0" dirty="0" smtClean="0">
                <a:solidFill>
                  <a:schemeClr val="accent6">
                    <a:lumMod val="75000"/>
                  </a:schemeClr>
                </a:solidFill>
              </a:rPr>
              <a:t>к</a:t>
            </a:r>
            <a:r>
              <a:rPr lang="ru-RU" sz="2400" kern="0" dirty="0" smtClean="0">
                <a:solidFill>
                  <a:schemeClr val="accent6">
                    <a:lumMod val="75000"/>
                  </a:schemeClr>
                </a:solidFill>
              </a:rPr>
              <a:t>г</a:t>
            </a:r>
            <a:r>
              <a:rPr lang="ru-RU" sz="2400" kern="0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ru-RU" sz="2400" kern="0" dirty="0" smtClean="0">
                <a:solidFill>
                  <a:schemeClr val="accent6">
                    <a:lumMod val="75000"/>
                  </a:schemeClr>
                </a:solidFill>
              </a:rPr>
              <a:t>репчатого </a:t>
            </a:r>
          </a:p>
          <a:p>
            <a:pPr indent="11113">
              <a:lnSpc>
                <a:spcPct val="150000"/>
              </a:lnSpc>
              <a:spcBef>
                <a:spcPts val="1200"/>
              </a:spcBef>
            </a:pPr>
            <a:r>
              <a:rPr lang="ru-RU" sz="2400" kern="0" dirty="0" smtClean="0">
                <a:solidFill>
                  <a:schemeClr val="accent6">
                    <a:lumMod val="75000"/>
                  </a:schemeClr>
                </a:solidFill>
              </a:rPr>
              <a:t> лука    кг</a:t>
            </a:r>
            <a:r>
              <a:rPr lang="ru-RU" sz="2400" kern="0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ru-RU" sz="2400" kern="0" dirty="0" smtClean="0">
                <a:solidFill>
                  <a:schemeClr val="accent6">
                    <a:lumMod val="75000"/>
                  </a:schemeClr>
                </a:solidFill>
              </a:rPr>
              <a:t>            Сколько весит порция винегрета?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endParaRPr lang="ru-RU" sz="2400" kern="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endParaRPr lang="ru-RU" sz="2400" kern="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endParaRPr lang="ru-RU" sz="2400" kern="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ru-RU" sz="2400" kern="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sz="2400" kern="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548680"/>
            <a:ext cx="79928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n w="19050">
                  <a:solidFill>
                    <a:schemeClr val="tx1"/>
                  </a:solidFill>
                </a:ln>
                <a:solidFill>
                  <a:srgbClr val="59C832"/>
                </a:solidFill>
              </a:rPr>
              <a:t>Задание на дом </a:t>
            </a:r>
            <a:endParaRPr lang="ru-RU" sz="4000" dirty="0">
              <a:ln w="19050">
                <a:solidFill>
                  <a:schemeClr val="tx1"/>
                </a:solidFill>
              </a:ln>
              <a:solidFill>
                <a:srgbClr val="59C83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57291" y="5715016"/>
            <a:ext cx="22860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kern="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3000364" y="2000240"/>
          <a:ext cx="357190" cy="615161"/>
        </p:xfrm>
        <a:graphic>
          <a:graphicData uri="http://schemas.openxmlformats.org/presentationml/2006/ole">
            <p:oleObj spid="_x0000_s109570" name="Формула" r:id="rId3" imgW="228600" imgH="393480" progId="Equation.3">
              <p:embed/>
            </p:oleObj>
          </a:graphicData>
        </a:graphic>
      </p:graphicFrame>
      <p:graphicFrame>
        <p:nvGraphicFramePr>
          <p:cNvPr id="109571" name="Object 3"/>
          <p:cNvGraphicFramePr>
            <a:graphicFrameLocks noChangeAspect="1"/>
          </p:cNvGraphicFramePr>
          <p:nvPr/>
        </p:nvGraphicFramePr>
        <p:xfrm>
          <a:off x="6215074" y="2000240"/>
          <a:ext cx="336550" cy="614363"/>
        </p:xfrm>
        <a:graphic>
          <a:graphicData uri="http://schemas.openxmlformats.org/presentationml/2006/ole">
            <p:oleObj spid="_x0000_s109571" name="Формула" r:id="rId4" imgW="215640" imgH="393480" progId="Equation.3">
              <p:embed/>
            </p:oleObj>
          </a:graphicData>
        </a:graphic>
      </p:graphicFrame>
      <p:graphicFrame>
        <p:nvGraphicFramePr>
          <p:cNvPr id="109572" name="Object 4"/>
          <p:cNvGraphicFramePr>
            <a:graphicFrameLocks noChangeAspect="1"/>
          </p:cNvGraphicFramePr>
          <p:nvPr/>
        </p:nvGraphicFramePr>
        <p:xfrm>
          <a:off x="3357554" y="2571744"/>
          <a:ext cx="336550" cy="614362"/>
        </p:xfrm>
        <a:graphic>
          <a:graphicData uri="http://schemas.openxmlformats.org/presentationml/2006/ole">
            <p:oleObj spid="_x0000_s109572" name="Формула" r:id="rId5" imgW="215640" imgH="393480" progId="Equation.3">
              <p:embed/>
            </p:oleObj>
          </a:graphicData>
        </a:graphic>
      </p:graphicFrame>
      <p:graphicFrame>
        <p:nvGraphicFramePr>
          <p:cNvPr id="109573" name="Object 5"/>
          <p:cNvGraphicFramePr>
            <a:graphicFrameLocks noChangeAspect="1"/>
          </p:cNvGraphicFramePr>
          <p:nvPr/>
        </p:nvGraphicFramePr>
        <p:xfrm>
          <a:off x="6929454" y="2500306"/>
          <a:ext cx="357187" cy="614363"/>
        </p:xfrm>
        <a:graphic>
          <a:graphicData uri="http://schemas.openxmlformats.org/presentationml/2006/ole">
            <p:oleObj spid="_x0000_s109573" name="Формула" r:id="rId6" imgW="228600" imgH="393480" progId="Equation.3">
              <p:embed/>
            </p:oleObj>
          </a:graphicData>
        </a:graphic>
      </p:graphicFrame>
      <p:graphicFrame>
        <p:nvGraphicFramePr>
          <p:cNvPr id="109574" name="Object 6"/>
          <p:cNvGraphicFramePr>
            <a:graphicFrameLocks noChangeAspect="1"/>
          </p:cNvGraphicFramePr>
          <p:nvPr/>
        </p:nvGraphicFramePr>
        <p:xfrm>
          <a:off x="4572000" y="3071810"/>
          <a:ext cx="476250" cy="614362"/>
        </p:xfrm>
        <a:graphic>
          <a:graphicData uri="http://schemas.openxmlformats.org/presentationml/2006/ole">
            <p:oleObj spid="_x0000_s109574" name="Формула" r:id="rId7" imgW="304560" imgH="393480" progId="Equation.3">
              <p:embed/>
            </p:oleObj>
          </a:graphicData>
        </a:graphic>
      </p:graphicFrame>
      <p:graphicFrame>
        <p:nvGraphicFramePr>
          <p:cNvPr id="109575" name="Object 7"/>
          <p:cNvGraphicFramePr>
            <a:graphicFrameLocks noChangeAspect="1"/>
          </p:cNvGraphicFramePr>
          <p:nvPr/>
        </p:nvGraphicFramePr>
        <p:xfrm>
          <a:off x="2370138" y="3786188"/>
          <a:ext cx="476250" cy="614362"/>
        </p:xfrm>
        <a:graphic>
          <a:graphicData uri="http://schemas.openxmlformats.org/presentationml/2006/ole">
            <p:oleObj spid="_x0000_s109575" name="Формула" r:id="rId8" imgW="304560" imgH="39348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33448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Рациональное питание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857232"/>
            <a:ext cx="7258072" cy="428628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/>
              <a:t> 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Когда о нем идет речь, следует помнить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 двух основных законах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нарушение которых опасно для здоровья. 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Первый закон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равновесие получаемой и расходуемой энергии. Если организм получает энергии больше, чем расходует, то есть если мы получаем пищи больше, чем это необходимо для нормального развития человека, для работы и хорошего самочувствия, - мы полнеем.   Избыточное питание  приводит к  болезни сердца, гипертонии, сахарному диабету, целому ряду других недугов.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dirty="0"/>
          </a:p>
        </p:txBody>
      </p:sp>
      <p:pic>
        <p:nvPicPr>
          <p:cNvPr id="6" name="Picture 2" descr="Картинки по запросу &quot;здоровое и вредное питание на весах&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072"/>
          <a:stretch/>
        </p:blipFill>
        <p:spPr bwMode="auto">
          <a:xfrm>
            <a:off x="2928926" y="4008816"/>
            <a:ext cx="4405310" cy="2745706"/>
          </a:xfrm>
          <a:prstGeom prst="ellipse">
            <a:avLst/>
          </a:prstGeom>
          <a:noFill/>
          <a:ln w="88900" cap="sq" cmpd="thickThin">
            <a:solidFill>
              <a:srgbClr val="409024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Рациональное питание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Второй закон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  Питание должно быть разнообразным и обеспечивать потребности в белках, жирах, углеводах, витаминах, минеральных веществах, пищевых волокнах. Многие из этих веществ незаменимы, поскольку не образуются в организме, а поступают только с пищей. Отсутствие хотя бы одного из них, например, витамина С, приводит к заболеванию, и даже смерти. Витамины группы В мы получаем главным образом с хлебом из муки грубого помола, а источником витамина А и других жирорастворимых витаминов являются молочная продукция, рыбий жир, печень. 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www.kashin-med.org/images/image4.jpg"/>
          <p:cNvPicPr/>
          <p:nvPr/>
        </p:nvPicPr>
        <p:blipFill>
          <a:blip r:embed="rId2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714480" y="4572008"/>
            <a:ext cx="1514475" cy="1952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3" descr="D:\Личные папки\Владелец\Desktop\1412452954_66b5cce07018b83629690ce3738f56d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317" y="4147711"/>
            <a:ext cx="2857520" cy="26499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>
                <a:solidFill>
                  <a:srgbClr val="CC0000"/>
                </a:solidFill>
              </a:rPr>
              <a:t>Следует стремиться: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0728" y="1340768"/>
            <a:ext cx="8928992" cy="5068888"/>
          </a:xfrm>
        </p:spPr>
        <p:txBody>
          <a:bodyPr/>
          <a:lstStyle/>
          <a:p>
            <a:pPr marL="0" indent="0"/>
            <a:r>
              <a:rPr lang="ru-RU" sz="2800" b="1" dirty="0" smtClean="0">
                <a:solidFill>
                  <a:srgbClr val="23BA0A"/>
                </a:solidFill>
              </a:rPr>
              <a:t>1</a:t>
            </a:r>
            <a:r>
              <a:rPr lang="ru-RU" sz="2800" b="1" dirty="0">
                <a:solidFill>
                  <a:srgbClr val="23BA0A"/>
                </a:solidFill>
              </a:rPr>
              <a:t>.	Соблюдать режим питания.</a:t>
            </a:r>
          </a:p>
          <a:p>
            <a:pPr marL="0" indent="0"/>
            <a:r>
              <a:rPr lang="ru-RU" sz="2800" b="1" dirty="0">
                <a:solidFill>
                  <a:srgbClr val="23BA0A"/>
                </a:solidFill>
              </a:rPr>
              <a:t>2.	Разнообразить свою пищу.</a:t>
            </a:r>
          </a:p>
          <a:p>
            <a:pPr marL="0" indent="0"/>
            <a:r>
              <a:rPr lang="ru-RU" sz="2800" b="1" dirty="0">
                <a:solidFill>
                  <a:srgbClr val="23BA0A"/>
                </a:solidFill>
              </a:rPr>
              <a:t>3.	Повседневно включать в свой рацион овощи и фрукты, желательно в свежем виде</a:t>
            </a:r>
          </a:p>
          <a:p>
            <a:pPr marL="0" indent="0"/>
            <a:r>
              <a:rPr lang="ru-RU" sz="2800" b="1" dirty="0">
                <a:solidFill>
                  <a:srgbClr val="23BA0A"/>
                </a:solidFill>
              </a:rPr>
              <a:t>4.	Не пренебрегать растительным маслом.</a:t>
            </a:r>
          </a:p>
          <a:p>
            <a:pPr marL="0" indent="0"/>
            <a:r>
              <a:rPr lang="ru-RU" sz="2800" b="1" dirty="0">
                <a:solidFill>
                  <a:srgbClr val="23BA0A"/>
                </a:solidFill>
              </a:rPr>
              <a:t>5.	Отдавать предпочтение молоку и молочным продуктам.</a:t>
            </a:r>
          </a:p>
          <a:p>
            <a:pPr marL="0" indent="0"/>
            <a:r>
              <a:rPr lang="ru-RU" sz="2800" b="1" dirty="0">
                <a:solidFill>
                  <a:srgbClr val="23BA0A"/>
                </a:solidFill>
              </a:rPr>
              <a:t>6.	Включать в рацион питания рыбу и морепродукты.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4356" y="4293096"/>
            <a:ext cx="1652019" cy="24384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88224" y="197640"/>
            <a:ext cx="2088232" cy="2196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57200"/>
            <a:ext cx="7992888" cy="762000"/>
          </a:xfrm>
        </p:spPr>
        <p:txBody>
          <a:bodyPr/>
          <a:lstStyle/>
          <a:p>
            <a:r>
              <a:rPr lang="ru-RU" dirty="0" smtClean="0"/>
              <a:t>	</a:t>
            </a:r>
            <a:r>
              <a:rPr lang="ru-RU" dirty="0" smtClean="0">
                <a:solidFill>
                  <a:srgbClr val="FF0000"/>
                </a:solidFill>
              </a:rPr>
              <a:t>Ребята, будьте здоровы!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976" y="1295025"/>
            <a:ext cx="6929486" cy="5567167"/>
          </a:xfrm>
        </p:spPr>
      </p:pic>
    </p:spTree>
    <p:extLst>
      <p:ext uri="{BB962C8B-B14F-4D97-AF65-F5344CB8AC3E}">
        <p14:creationId xmlns="" xmlns:p14="http://schemas.microsoft.com/office/powerpoint/2010/main" val="361632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 w="19050">
                  <a:solidFill>
                    <a:schemeClr val="tx1"/>
                  </a:solidFill>
                </a:ln>
                <a:solidFill>
                  <a:srgbClr val="409024"/>
                </a:solidFill>
              </a:rPr>
              <a:t>                 Сократ</a:t>
            </a:r>
            <a:endParaRPr lang="ru-RU" dirty="0"/>
          </a:p>
        </p:txBody>
      </p:sp>
      <p:pic>
        <p:nvPicPr>
          <p:cNvPr id="4" name="Picture 1" descr="E:\Сократ\Sokra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357298"/>
            <a:ext cx="7410450" cy="49427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59C832"/>
                </a:solidFill>
              </a:rPr>
              <a:t/>
            </a:r>
            <a:br>
              <a:rPr lang="ru-RU" dirty="0" smtClean="0">
                <a:solidFill>
                  <a:srgbClr val="59C832"/>
                </a:solidFill>
              </a:rPr>
            </a:br>
            <a:r>
              <a:rPr lang="ru-RU" dirty="0" smtClean="0">
                <a:solidFill>
                  <a:srgbClr val="59C832"/>
                </a:solidFill>
              </a:rPr>
              <a:t>        АССОЦИАЦИЯ</a:t>
            </a:r>
            <a:br>
              <a:rPr lang="ru-RU" dirty="0" smtClean="0">
                <a:solidFill>
                  <a:srgbClr val="59C832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u="sng" dirty="0" smtClean="0">
              <a:solidFill>
                <a:srgbClr val="59C832"/>
              </a:solidFill>
            </a:endParaRPr>
          </a:p>
          <a:p>
            <a:endParaRPr lang="ru-RU" b="1" u="sng" dirty="0" smtClean="0">
              <a:solidFill>
                <a:srgbClr val="59C832"/>
              </a:solidFill>
            </a:endParaRPr>
          </a:p>
          <a:p>
            <a:endParaRPr lang="ru-RU" b="1" u="sng" dirty="0" smtClean="0">
              <a:solidFill>
                <a:srgbClr val="59C832"/>
              </a:solidFill>
            </a:endParaRPr>
          </a:p>
          <a:p>
            <a:r>
              <a:rPr lang="ru-RU" sz="3600" b="1" u="sng" dirty="0" smtClean="0">
                <a:solidFill>
                  <a:srgbClr val="59C832"/>
                </a:solidFill>
              </a:rPr>
              <a:t>Здоровье</a:t>
            </a:r>
            <a:r>
              <a:rPr lang="ru-RU" sz="3600" b="1" dirty="0" smtClean="0">
                <a:solidFill>
                  <a:srgbClr val="59C832"/>
                </a:solidFill>
              </a:rPr>
              <a:t>  </a:t>
            </a:r>
            <a:r>
              <a:rPr lang="ru-RU" sz="3600" b="1" dirty="0" smtClean="0"/>
              <a:t>- это  …</a:t>
            </a:r>
          </a:p>
          <a:p>
            <a:endParaRPr lang="ru-RU" sz="3600" dirty="0"/>
          </a:p>
        </p:txBody>
      </p:sp>
      <p:pic>
        <p:nvPicPr>
          <p:cNvPr id="4" name="Рисунок 3" descr="http://www.kashin-med.org/images/image4.jpg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68" y="857232"/>
            <a:ext cx="1514475" cy="1952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D:\Личные папки\Владелец\Desktop\здоровье-человек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70" y="500042"/>
            <a:ext cx="5905543" cy="44291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43174" y="4675496"/>
            <a:ext cx="592935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«</a:t>
            </a:r>
            <a:r>
              <a:rPr lang="ru-RU" i="1" dirty="0" smtClean="0"/>
              <a:t>Единственная красота, </a:t>
            </a:r>
          </a:p>
          <a:p>
            <a:r>
              <a:rPr lang="ru-RU" i="1" dirty="0" smtClean="0"/>
              <a:t>которую я знаю, - это здоровье</a:t>
            </a:r>
            <a:r>
              <a:rPr lang="ru-RU" dirty="0" smtClean="0"/>
              <a:t>»</a:t>
            </a:r>
          </a:p>
          <a:p>
            <a:r>
              <a:rPr lang="ru-RU" dirty="0" smtClean="0"/>
              <a:t>                                                        Г.Гейне."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57200"/>
            <a:ext cx="8429684" cy="762000"/>
          </a:xfrm>
        </p:spPr>
        <p:txBody>
          <a:bodyPr/>
          <a:lstStyle/>
          <a:p>
            <a:r>
              <a:rPr lang="ru-RU" sz="3600" dirty="0" smtClean="0">
                <a:ln w="19050">
                  <a:solidFill>
                    <a:schemeClr val="tx1"/>
                  </a:solidFill>
                </a:ln>
                <a:solidFill>
                  <a:srgbClr val="59C832"/>
                </a:solidFill>
              </a:rPr>
              <a:t/>
            </a:r>
            <a:br>
              <a:rPr lang="ru-RU" sz="3600" dirty="0" smtClean="0">
                <a:ln w="19050">
                  <a:solidFill>
                    <a:schemeClr val="tx1"/>
                  </a:solidFill>
                </a:ln>
                <a:solidFill>
                  <a:srgbClr val="59C832"/>
                </a:solidFill>
              </a:rPr>
            </a:br>
            <a:r>
              <a:rPr lang="ru-RU" sz="3600" dirty="0" smtClean="0">
                <a:ln w="19050">
                  <a:solidFill>
                    <a:schemeClr val="tx1"/>
                  </a:solidFill>
                </a:ln>
                <a:solidFill>
                  <a:srgbClr val="59C832"/>
                </a:solidFill>
              </a:rPr>
              <a:t>  ИНФОРМАЦИЯ к размышлению!</a:t>
            </a:r>
            <a:br>
              <a:rPr lang="ru-RU" sz="3600" dirty="0" smtClean="0">
                <a:ln w="19050">
                  <a:solidFill>
                    <a:schemeClr val="tx1"/>
                  </a:solidFill>
                </a:ln>
                <a:solidFill>
                  <a:srgbClr val="59C832"/>
                </a:solidFill>
              </a:rPr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600200"/>
            <a:ext cx="7786742" cy="5068888"/>
          </a:xfrm>
        </p:spPr>
        <p:txBody>
          <a:bodyPr/>
          <a:lstStyle/>
          <a:p>
            <a:pPr marL="0" indent="468000">
              <a:spcBef>
                <a:spcPts val="0"/>
              </a:spcBef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65% (   ) мужчин и 25% (  )  женщин России курят.  </a:t>
            </a:r>
          </a:p>
          <a:p>
            <a:pPr marL="0" indent="468000">
              <a:spcBef>
                <a:spcPts val="0"/>
              </a:spcBef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70% мужчин и 47% женщин употребляют алкоголь.  </a:t>
            </a:r>
          </a:p>
          <a:p>
            <a:pPr marL="0" indent="468000">
              <a:spcBef>
                <a:spcPts val="0"/>
              </a:spcBef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40% мальчиков и 60% девочек не занимаются спортом.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2714612" y="1571612"/>
          <a:ext cx="388993" cy="669932"/>
        </p:xfrm>
        <a:graphic>
          <a:graphicData uri="http://schemas.openxmlformats.org/presentationml/2006/ole">
            <p:oleObj spid="_x0000_s8200" name="Формула" r:id="rId3" imgW="228501" imgH="393529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6429388" y="1500174"/>
          <a:ext cx="285752" cy="738193"/>
        </p:xfrm>
        <a:graphic>
          <a:graphicData uri="http://schemas.openxmlformats.org/presentationml/2006/ole">
            <p:oleObj spid="_x0000_s8201" name="Формула" r:id="rId4" imgW="152334" imgH="393529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457200"/>
            <a:ext cx="8572560" cy="3187824"/>
          </a:xfrm>
        </p:spPr>
        <p:txBody>
          <a:bodyPr/>
          <a:lstStyle/>
          <a:p>
            <a:pPr algn="ctr"/>
            <a:r>
              <a:rPr lang="ru-RU" dirty="0" smtClean="0"/>
              <a:t>Тема урока:</a:t>
            </a:r>
            <a:r>
              <a:rPr lang="ru-RU" dirty="0" smtClean="0">
                <a:solidFill>
                  <a:srgbClr val="409024"/>
                </a:solidFill>
              </a:rPr>
              <a:t/>
            </a:r>
            <a:br>
              <a:rPr lang="ru-RU" dirty="0" smtClean="0">
                <a:solidFill>
                  <a:srgbClr val="409024"/>
                </a:solidFill>
              </a:rPr>
            </a:br>
            <a:r>
              <a:rPr lang="ru-RU" dirty="0" smtClean="0">
                <a:solidFill>
                  <a:srgbClr val="409024"/>
                </a:solidFill>
              </a:rPr>
              <a:t> </a:t>
            </a:r>
            <a:r>
              <a:rPr lang="ru-RU" sz="3600" dirty="0" smtClean="0">
                <a:solidFill>
                  <a:srgbClr val="409024"/>
                </a:solidFill>
              </a:rPr>
              <a:t>Действия с обыкновенными дробями с разными знаменателями</a:t>
            </a:r>
            <a:br>
              <a:rPr lang="ru-RU" sz="3600" dirty="0" smtClean="0">
                <a:solidFill>
                  <a:srgbClr val="409024"/>
                </a:solidFill>
              </a:rPr>
            </a:br>
            <a:r>
              <a:rPr lang="ru-RU" dirty="0" smtClean="0">
                <a:solidFill>
                  <a:srgbClr val="409024"/>
                </a:solidFill>
              </a:rPr>
              <a:t/>
            </a:r>
            <a:br>
              <a:rPr lang="ru-RU" dirty="0" smtClean="0">
                <a:solidFill>
                  <a:srgbClr val="409024"/>
                </a:solidFill>
              </a:rPr>
            </a:br>
            <a:r>
              <a:rPr lang="ru-RU" u="sng" dirty="0" smtClean="0">
                <a:solidFill>
                  <a:srgbClr val="409024"/>
                </a:solidFill>
              </a:rPr>
              <a:t>Девиз  «Я выбираю  жизнь» </a:t>
            </a:r>
            <a:endParaRPr lang="ru-RU" u="sng" dirty="0">
              <a:solidFill>
                <a:srgbClr val="409024"/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928794" y="3929066"/>
            <a:ext cx="6286544" cy="2762811"/>
            <a:chOff x="2315556" y="3952356"/>
            <a:chExt cx="5019717" cy="2902837"/>
          </a:xfrm>
        </p:grpSpPr>
        <p:pic>
          <p:nvPicPr>
            <p:cNvPr id="2062" name="Picture 14" descr="Картинки по запросу &quot;русский язык буквы дети пнг&quot;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57566">
              <a:off x="4735317" y="3952356"/>
              <a:ext cx="2599956" cy="259995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Picture 4" descr="Картинки по запросу &quot;русский язык буквы дети пнг&quot;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248165">
              <a:off x="2315556" y="4196892"/>
              <a:ext cx="2658299" cy="26583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153988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Основное свойство дроби</a:t>
            </a:r>
          </a:p>
        </p:txBody>
      </p:sp>
      <p:sp>
        <p:nvSpPr>
          <p:cNvPr id="3" name="Объект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blipFill rotWithShape="1">
            <a:blip r:embed="rId2"/>
            <a:stretch>
              <a:fillRect l="-1481" t="-1213"/>
            </a:stretch>
          </a:blipFill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71737" y="3060700"/>
            <a:ext cx="560402" cy="14398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072066" y="3071810"/>
            <a:ext cx="571504" cy="15001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500826" y="3071810"/>
            <a:ext cx="700104" cy="15208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286116" y="3071810"/>
            <a:ext cx="500066" cy="1428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Сокращение дробей</a:t>
            </a:r>
            <a:endParaRPr lang="ru-RU" smtClean="0"/>
          </a:p>
        </p:txBody>
      </p:sp>
      <p:sp>
        <p:nvSpPr>
          <p:cNvPr id="11267" name="Объект 2"/>
          <p:cNvSpPr>
            <a:spLocks noGrp="1"/>
          </p:cNvSpPr>
          <p:nvPr>
            <p:ph idx="1"/>
          </p:nvPr>
        </p:nvSpPr>
        <p:spPr>
          <a:xfrm>
            <a:off x="684213" y="1600200"/>
            <a:ext cx="8208962" cy="4525963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mtClean="0">
                <a:solidFill>
                  <a:srgbClr val="002060"/>
                </a:solidFill>
              </a:rPr>
              <a:t>                      Сократить дроби: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mtClean="0">
                <a:solidFill>
                  <a:srgbClr val="002060"/>
                </a:solidFill>
              </a:rPr>
              <a:t>  </a:t>
            </a:r>
          </a:p>
        </p:txBody>
      </p:sp>
      <p:sp>
        <p:nvSpPr>
          <p:cNvPr id="4" name="Прямоугольник 3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084168" y="2348512"/>
            <a:ext cx="696023" cy="90178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5" name="Прямоугольник 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555776" y="2363276"/>
            <a:ext cx="696024" cy="90178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6" name="Прямоугольник 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707904" y="2363276"/>
            <a:ext cx="696024" cy="90178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7" name="Прямоугольник 6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788024" y="2351333"/>
            <a:ext cx="696024" cy="898964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8" name="Прямоугольник 7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124000" y="2299351"/>
            <a:ext cx="696024" cy="901785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9" name="Прямоугольник 8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380312" y="2342886"/>
            <a:ext cx="696023" cy="901785"/>
          </a:xfrm>
          <a:prstGeom prst="rect">
            <a:avLst/>
          </a:prstGeom>
          <a:blipFill rotWithShape="1"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10" name="Прямоугольник 9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063113" y="3356992"/>
            <a:ext cx="828132" cy="1008112"/>
          </a:xfrm>
          <a:prstGeom prst="rect">
            <a:avLst/>
          </a:prstGeom>
          <a:blipFill rotWithShape="1">
            <a:blip r:embed="rId8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11" name="Прямоугольник 10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528930" y="3356992"/>
            <a:ext cx="828132" cy="1008112"/>
          </a:xfrm>
          <a:prstGeom prst="rect">
            <a:avLst/>
          </a:prstGeom>
          <a:blipFill rotWithShape="1">
            <a:blip r:embed="rId9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12" name="Прямоугольник 11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707904" y="3356992"/>
            <a:ext cx="828132" cy="1008112"/>
          </a:xfrm>
          <a:prstGeom prst="rect">
            <a:avLst/>
          </a:prstGeom>
          <a:blipFill rotWithShape="1">
            <a:blip r:embed="rId10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13" name="Прямоугольник 12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788024" y="3356992"/>
            <a:ext cx="828132" cy="1008112"/>
          </a:xfrm>
          <a:prstGeom prst="rect">
            <a:avLst/>
          </a:prstGeom>
          <a:blipFill rotWithShape="1">
            <a:blip r:embed="rId11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14" name="Прямоугольник 13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018113" y="3356992"/>
            <a:ext cx="828132" cy="1008112"/>
          </a:xfrm>
          <a:prstGeom prst="rect">
            <a:avLst/>
          </a:prstGeom>
          <a:blipFill rotWithShape="1">
            <a:blip r:embed="rId12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15" name="Прямоугольник 1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380312" y="3356992"/>
            <a:ext cx="828132" cy="1008112"/>
          </a:xfrm>
          <a:prstGeom prst="rect">
            <a:avLst/>
          </a:prstGeom>
          <a:blipFill rotWithShape="1">
            <a:blip r:embed="rId1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285852" y="285728"/>
            <a:ext cx="6486548" cy="857256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Основное свойство дроби</a:t>
            </a:r>
            <a:endParaRPr lang="ru-RU" dirty="0" smtClean="0"/>
          </a:p>
        </p:txBody>
      </p:sp>
      <p:sp>
        <p:nvSpPr>
          <p:cNvPr id="3" name="Объект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467544" y="1124744"/>
            <a:ext cx="8229600" cy="5544616"/>
          </a:xfrm>
          <a:blipFill rotWithShape="1">
            <a:blip r:embed="rId2"/>
            <a:stretch>
              <a:fillRect t="-2200" b="-330"/>
            </a:stretch>
          </a:blipFill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4" name="Прямоугольник 3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024060" y="1988840"/>
            <a:ext cx="828132" cy="1008112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5" name="Прямоугольник 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024060" y="3152076"/>
            <a:ext cx="828132" cy="1008112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6" name="Прямоугольник 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980652" y="4293096"/>
            <a:ext cx="828132" cy="1008112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7" name="Прямоугольник 6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980652" y="5517232"/>
            <a:ext cx="828132" cy="1008112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66530af9c5a1b8967dc8f1409dff19a1a5457d"/>
</p:tagLst>
</file>

<file path=ppt/theme/theme1.xml><?xml version="1.0" encoding="utf-8"?>
<a:theme xmlns:a="http://schemas.openxmlformats.org/drawingml/2006/main" name="шаблон">
  <a:themeElements>
    <a:clrScheme name="шаблон 2">
      <a:dk1>
        <a:srgbClr val="000000"/>
      </a:dk1>
      <a:lt1>
        <a:srgbClr val="FFFFFF"/>
      </a:lt1>
      <a:dk2>
        <a:srgbClr val="AFE91F"/>
      </a:dk2>
      <a:lt2>
        <a:srgbClr val="B2B2B2"/>
      </a:lt2>
      <a:accent1>
        <a:srgbClr val="70D34D"/>
      </a:accent1>
      <a:accent2>
        <a:srgbClr val="4192DB"/>
      </a:accent2>
      <a:accent3>
        <a:srgbClr val="FFFFFF"/>
      </a:accent3>
      <a:accent4>
        <a:srgbClr val="000000"/>
      </a:accent4>
      <a:accent5>
        <a:srgbClr val="BBE6B2"/>
      </a:accent5>
      <a:accent6>
        <a:srgbClr val="3A84C6"/>
      </a:accent6>
      <a:hlink>
        <a:srgbClr val="EC7A24"/>
      </a:hlink>
      <a:folHlink>
        <a:srgbClr val="AB6CCE"/>
      </a:folHlink>
    </a:clrScheme>
    <a:fontScheme name="шаблон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шаблон 1">
        <a:dk1>
          <a:srgbClr val="000000"/>
        </a:dk1>
        <a:lt1>
          <a:srgbClr val="FFFFFF"/>
        </a:lt1>
        <a:dk2>
          <a:srgbClr val="FDD903"/>
        </a:dk2>
        <a:lt2>
          <a:srgbClr val="B2B2B2"/>
        </a:lt2>
        <a:accent1>
          <a:srgbClr val="FF9900"/>
        </a:accent1>
        <a:accent2>
          <a:srgbClr val="76C73F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6AB438"/>
        </a:accent6>
        <a:hlink>
          <a:srgbClr val="E2507A"/>
        </a:hlink>
        <a:folHlink>
          <a:srgbClr val="5ACA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2">
        <a:dk1>
          <a:srgbClr val="000000"/>
        </a:dk1>
        <a:lt1>
          <a:srgbClr val="FFFFFF"/>
        </a:lt1>
        <a:dk2>
          <a:srgbClr val="AFE91F"/>
        </a:dk2>
        <a:lt2>
          <a:srgbClr val="B2B2B2"/>
        </a:lt2>
        <a:accent1>
          <a:srgbClr val="70D34D"/>
        </a:accent1>
        <a:accent2>
          <a:srgbClr val="4192DB"/>
        </a:accent2>
        <a:accent3>
          <a:srgbClr val="FFFFFF"/>
        </a:accent3>
        <a:accent4>
          <a:srgbClr val="000000"/>
        </a:accent4>
        <a:accent5>
          <a:srgbClr val="BBE6B2"/>
        </a:accent5>
        <a:accent6>
          <a:srgbClr val="3A84C6"/>
        </a:accent6>
        <a:hlink>
          <a:srgbClr val="EC7A24"/>
        </a:hlink>
        <a:folHlink>
          <a:srgbClr val="AB6C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3">
        <a:dk1>
          <a:srgbClr val="000000"/>
        </a:dk1>
        <a:lt1>
          <a:srgbClr val="FFFFFF"/>
        </a:lt1>
        <a:dk2>
          <a:srgbClr val="72D3F6"/>
        </a:dk2>
        <a:lt2>
          <a:srgbClr val="B2B2B2"/>
        </a:lt2>
        <a:accent1>
          <a:srgbClr val="51A0E1"/>
        </a:accent1>
        <a:accent2>
          <a:srgbClr val="7FCD53"/>
        </a:accent2>
        <a:accent3>
          <a:srgbClr val="FFFFFF"/>
        </a:accent3>
        <a:accent4>
          <a:srgbClr val="000000"/>
        </a:accent4>
        <a:accent5>
          <a:srgbClr val="B3CDEE"/>
        </a:accent5>
        <a:accent6>
          <a:srgbClr val="72BA4A"/>
        </a:accent6>
        <a:hlink>
          <a:srgbClr val="CB518E"/>
        </a:hlink>
        <a:folHlink>
          <a:srgbClr val="DB862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6_шаблон">
  <a:themeElements>
    <a:clrScheme name="6_шаблон 2">
      <a:dk1>
        <a:srgbClr val="000000"/>
      </a:dk1>
      <a:lt1>
        <a:srgbClr val="FFFFFF"/>
      </a:lt1>
      <a:dk2>
        <a:srgbClr val="AFE91F"/>
      </a:dk2>
      <a:lt2>
        <a:srgbClr val="B2B2B2"/>
      </a:lt2>
      <a:accent1>
        <a:srgbClr val="70D34D"/>
      </a:accent1>
      <a:accent2>
        <a:srgbClr val="4192DB"/>
      </a:accent2>
      <a:accent3>
        <a:srgbClr val="FFFFFF"/>
      </a:accent3>
      <a:accent4>
        <a:srgbClr val="000000"/>
      </a:accent4>
      <a:accent5>
        <a:srgbClr val="BBE6B2"/>
      </a:accent5>
      <a:accent6>
        <a:srgbClr val="3A84C6"/>
      </a:accent6>
      <a:hlink>
        <a:srgbClr val="EC7A24"/>
      </a:hlink>
      <a:folHlink>
        <a:srgbClr val="AB6CCE"/>
      </a:folHlink>
    </a:clrScheme>
    <a:fontScheme name="6_шаблон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6_шаблон 1">
        <a:dk1>
          <a:srgbClr val="000000"/>
        </a:dk1>
        <a:lt1>
          <a:srgbClr val="FFFFFF"/>
        </a:lt1>
        <a:dk2>
          <a:srgbClr val="FDD903"/>
        </a:dk2>
        <a:lt2>
          <a:srgbClr val="B2B2B2"/>
        </a:lt2>
        <a:accent1>
          <a:srgbClr val="FF9900"/>
        </a:accent1>
        <a:accent2>
          <a:srgbClr val="76C73F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6AB438"/>
        </a:accent6>
        <a:hlink>
          <a:srgbClr val="E2507A"/>
        </a:hlink>
        <a:folHlink>
          <a:srgbClr val="5ACA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шаблон 2">
        <a:dk1>
          <a:srgbClr val="000000"/>
        </a:dk1>
        <a:lt1>
          <a:srgbClr val="FFFFFF"/>
        </a:lt1>
        <a:dk2>
          <a:srgbClr val="AFE91F"/>
        </a:dk2>
        <a:lt2>
          <a:srgbClr val="B2B2B2"/>
        </a:lt2>
        <a:accent1>
          <a:srgbClr val="70D34D"/>
        </a:accent1>
        <a:accent2>
          <a:srgbClr val="4192DB"/>
        </a:accent2>
        <a:accent3>
          <a:srgbClr val="FFFFFF"/>
        </a:accent3>
        <a:accent4>
          <a:srgbClr val="000000"/>
        </a:accent4>
        <a:accent5>
          <a:srgbClr val="BBE6B2"/>
        </a:accent5>
        <a:accent6>
          <a:srgbClr val="3A84C6"/>
        </a:accent6>
        <a:hlink>
          <a:srgbClr val="EC7A24"/>
        </a:hlink>
        <a:folHlink>
          <a:srgbClr val="AB6C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шаблон 3">
        <a:dk1>
          <a:srgbClr val="000000"/>
        </a:dk1>
        <a:lt1>
          <a:srgbClr val="FFFFFF"/>
        </a:lt1>
        <a:dk2>
          <a:srgbClr val="72D3F6"/>
        </a:dk2>
        <a:lt2>
          <a:srgbClr val="B2B2B2"/>
        </a:lt2>
        <a:accent1>
          <a:srgbClr val="51A0E1"/>
        </a:accent1>
        <a:accent2>
          <a:srgbClr val="7FCD53"/>
        </a:accent2>
        <a:accent3>
          <a:srgbClr val="FFFFFF"/>
        </a:accent3>
        <a:accent4>
          <a:srgbClr val="000000"/>
        </a:accent4>
        <a:accent5>
          <a:srgbClr val="B3CDEE"/>
        </a:accent5>
        <a:accent6>
          <a:srgbClr val="72BA4A"/>
        </a:accent6>
        <a:hlink>
          <a:srgbClr val="CB518E"/>
        </a:hlink>
        <a:folHlink>
          <a:srgbClr val="DB862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5_шаблон">
  <a:themeElements>
    <a:clrScheme name="5_шаблон 2">
      <a:dk1>
        <a:srgbClr val="000000"/>
      </a:dk1>
      <a:lt1>
        <a:srgbClr val="FFFFFF"/>
      </a:lt1>
      <a:dk2>
        <a:srgbClr val="AFE91F"/>
      </a:dk2>
      <a:lt2>
        <a:srgbClr val="B2B2B2"/>
      </a:lt2>
      <a:accent1>
        <a:srgbClr val="70D34D"/>
      </a:accent1>
      <a:accent2>
        <a:srgbClr val="4192DB"/>
      </a:accent2>
      <a:accent3>
        <a:srgbClr val="FFFFFF"/>
      </a:accent3>
      <a:accent4>
        <a:srgbClr val="000000"/>
      </a:accent4>
      <a:accent5>
        <a:srgbClr val="BBE6B2"/>
      </a:accent5>
      <a:accent6>
        <a:srgbClr val="3A84C6"/>
      </a:accent6>
      <a:hlink>
        <a:srgbClr val="EC7A24"/>
      </a:hlink>
      <a:folHlink>
        <a:srgbClr val="AB6CCE"/>
      </a:folHlink>
    </a:clrScheme>
    <a:fontScheme name="5_шаблон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5_шаблон 1">
        <a:dk1>
          <a:srgbClr val="000000"/>
        </a:dk1>
        <a:lt1>
          <a:srgbClr val="FFFFFF"/>
        </a:lt1>
        <a:dk2>
          <a:srgbClr val="FDD903"/>
        </a:dk2>
        <a:lt2>
          <a:srgbClr val="B2B2B2"/>
        </a:lt2>
        <a:accent1>
          <a:srgbClr val="FF9900"/>
        </a:accent1>
        <a:accent2>
          <a:srgbClr val="76C73F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6AB438"/>
        </a:accent6>
        <a:hlink>
          <a:srgbClr val="E2507A"/>
        </a:hlink>
        <a:folHlink>
          <a:srgbClr val="5ACA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шаблон 2">
        <a:dk1>
          <a:srgbClr val="000000"/>
        </a:dk1>
        <a:lt1>
          <a:srgbClr val="FFFFFF"/>
        </a:lt1>
        <a:dk2>
          <a:srgbClr val="AFE91F"/>
        </a:dk2>
        <a:lt2>
          <a:srgbClr val="B2B2B2"/>
        </a:lt2>
        <a:accent1>
          <a:srgbClr val="70D34D"/>
        </a:accent1>
        <a:accent2>
          <a:srgbClr val="4192DB"/>
        </a:accent2>
        <a:accent3>
          <a:srgbClr val="FFFFFF"/>
        </a:accent3>
        <a:accent4>
          <a:srgbClr val="000000"/>
        </a:accent4>
        <a:accent5>
          <a:srgbClr val="BBE6B2"/>
        </a:accent5>
        <a:accent6>
          <a:srgbClr val="3A84C6"/>
        </a:accent6>
        <a:hlink>
          <a:srgbClr val="EC7A24"/>
        </a:hlink>
        <a:folHlink>
          <a:srgbClr val="AB6C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шаблон 3">
        <a:dk1>
          <a:srgbClr val="000000"/>
        </a:dk1>
        <a:lt1>
          <a:srgbClr val="FFFFFF"/>
        </a:lt1>
        <a:dk2>
          <a:srgbClr val="72D3F6"/>
        </a:dk2>
        <a:lt2>
          <a:srgbClr val="B2B2B2"/>
        </a:lt2>
        <a:accent1>
          <a:srgbClr val="51A0E1"/>
        </a:accent1>
        <a:accent2>
          <a:srgbClr val="7FCD53"/>
        </a:accent2>
        <a:accent3>
          <a:srgbClr val="FFFFFF"/>
        </a:accent3>
        <a:accent4>
          <a:srgbClr val="000000"/>
        </a:accent4>
        <a:accent5>
          <a:srgbClr val="B3CDEE"/>
        </a:accent5>
        <a:accent6>
          <a:srgbClr val="72BA4A"/>
        </a:accent6>
        <a:hlink>
          <a:srgbClr val="CB518E"/>
        </a:hlink>
        <a:folHlink>
          <a:srgbClr val="DB862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шаблон">
  <a:themeElements>
    <a:clrScheme name="4_шаблон 2">
      <a:dk1>
        <a:srgbClr val="000000"/>
      </a:dk1>
      <a:lt1>
        <a:srgbClr val="FFFFFF"/>
      </a:lt1>
      <a:dk2>
        <a:srgbClr val="AFE91F"/>
      </a:dk2>
      <a:lt2>
        <a:srgbClr val="B2B2B2"/>
      </a:lt2>
      <a:accent1>
        <a:srgbClr val="70D34D"/>
      </a:accent1>
      <a:accent2>
        <a:srgbClr val="4192DB"/>
      </a:accent2>
      <a:accent3>
        <a:srgbClr val="FFFFFF"/>
      </a:accent3>
      <a:accent4>
        <a:srgbClr val="000000"/>
      </a:accent4>
      <a:accent5>
        <a:srgbClr val="BBE6B2"/>
      </a:accent5>
      <a:accent6>
        <a:srgbClr val="3A84C6"/>
      </a:accent6>
      <a:hlink>
        <a:srgbClr val="EC7A24"/>
      </a:hlink>
      <a:folHlink>
        <a:srgbClr val="AB6CCE"/>
      </a:folHlink>
    </a:clrScheme>
    <a:fontScheme name="4_шаблон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4_шаблон 1">
        <a:dk1>
          <a:srgbClr val="000000"/>
        </a:dk1>
        <a:lt1>
          <a:srgbClr val="FFFFFF"/>
        </a:lt1>
        <a:dk2>
          <a:srgbClr val="FDD903"/>
        </a:dk2>
        <a:lt2>
          <a:srgbClr val="B2B2B2"/>
        </a:lt2>
        <a:accent1>
          <a:srgbClr val="FF9900"/>
        </a:accent1>
        <a:accent2>
          <a:srgbClr val="76C73F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6AB438"/>
        </a:accent6>
        <a:hlink>
          <a:srgbClr val="E2507A"/>
        </a:hlink>
        <a:folHlink>
          <a:srgbClr val="5ACA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шаблон 2">
        <a:dk1>
          <a:srgbClr val="000000"/>
        </a:dk1>
        <a:lt1>
          <a:srgbClr val="FFFFFF"/>
        </a:lt1>
        <a:dk2>
          <a:srgbClr val="AFE91F"/>
        </a:dk2>
        <a:lt2>
          <a:srgbClr val="B2B2B2"/>
        </a:lt2>
        <a:accent1>
          <a:srgbClr val="70D34D"/>
        </a:accent1>
        <a:accent2>
          <a:srgbClr val="4192DB"/>
        </a:accent2>
        <a:accent3>
          <a:srgbClr val="FFFFFF"/>
        </a:accent3>
        <a:accent4>
          <a:srgbClr val="000000"/>
        </a:accent4>
        <a:accent5>
          <a:srgbClr val="BBE6B2"/>
        </a:accent5>
        <a:accent6>
          <a:srgbClr val="3A84C6"/>
        </a:accent6>
        <a:hlink>
          <a:srgbClr val="EC7A24"/>
        </a:hlink>
        <a:folHlink>
          <a:srgbClr val="AB6C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шаблон 3">
        <a:dk1>
          <a:srgbClr val="000000"/>
        </a:dk1>
        <a:lt1>
          <a:srgbClr val="FFFFFF"/>
        </a:lt1>
        <a:dk2>
          <a:srgbClr val="72D3F6"/>
        </a:dk2>
        <a:lt2>
          <a:srgbClr val="B2B2B2"/>
        </a:lt2>
        <a:accent1>
          <a:srgbClr val="51A0E1"/>
        </a:accent1>
        <a:accent2>
          <a:srgbClr val="7FCD53"/>
        </a:accent2>
        <a:accent3>
          <a:srgbClr val="FFFFFF"/>
        </a:accent3>
        <a:accent4>
          <a:srgbClr val="000000"/>
        </a:accent4>
        <a:accent5>
          <a:srgbClr val="B3CDEE"/>
        </a:accent5>
        <a:accent6>
          <a:srgbClr val="72BA4A"/>
        </a:accent6>
        <a:hlink>
          <a:srgbClr val="CB518E"/>
        </a:hlink>
        <a:folHlink>
          <a:srgbClr val="DB862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шаблон">
  <a:themeElements>
    <a:clrScheme name="3_шаблон 2">
      <a:dk1>
        <a:srgbClr val="000000"/>
      </a:dk1>
      <a:lt1>
        <a:srgbClr val="FFFFFF"/>
      </a:lt1>
      <a:dk2>
        <a:srgbClr val="AFE91F"/>
      </a:dk2>
      <a:lt2>
        <a:srgbClr val="B2B2B2"/>
      </a:lt2>
      <a:accent1>
        <a:srgbClr val="70D34D"/>
      </a:accent1>
      <a:accent2>
        <a:srgbClr val="4192DB"/>
      </a:accent2>
      <a:accent3>
        <a:srgbClr val="FFFFFF"/>
      </a:accent3>
      <a:accent4>
        <a:srgbClr val="000000"/>
      </a:accent4>
      <a:accent5>
        <a:srgbClr val="BBE6B2"/>
      </a:accent5>
      <a:accent6>
        <a:srgbClr val="3A84C6"/>
      </a:accent6>
      <a:hlink>
        <a:srgbClr val="EC7A24"/>
      </a:hlink>
      <a:folHlink>
        <a:srgbClr val="AB6CCE"/>
      </a:folHlink>
    </a:clrScheme>
    <a:fontScheme name="3_шаблон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_шаблон 1">
        <a:dk1>
          <a:srgbClr val="000000"/>
        </a:dk1>
        <a:lt1>
          <a:srgbClr val="FFFFFF"/>
        </a:lt1>
        <a:dk2>
          <a:srgbClr val="FDD903"/>
        </a:dk2>
        <a:lt2>
          <a:srgbClr val="B2B2B2"/>
        </a:lt2>
        <a:accent1>
          <a:srgbClr val="FF9900"/>
        </a:accent1>
        <a:accent2>
          <a:srgbClr val="76C73F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6AB438"/>
        </a:accent6>
        <a:hlink>
          <a:srgbClr val="E2507A"/>
        </a:hlink>
        <a:folHlink>
          <a:srgbClr val="5ACA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шаблон 2">
        <a:dk1>
          <a:srgbClr val="000000"/>
        </a:dk1>
        <a:lt1>
          <a:srgbClr val="FFFFFF"/>
        </a:lt1>
        <a:dk2>
          <a:srgbClr val="AFE91F"/>
        </a:dk2>
        <a:lt2>
          <a:srgbClr val="B2B2B2"/>
        </a:lt2>
        <a:accent1>
          <a:srgbClr val="70D34D"/>
        </a:accent1>
        <a:accent2>
          <a:srgbClr val="4192DB"/>
        </a:accent2>
        <a:accent3>
          <a:srgbClr val="FFFFFF"/>
        </a:accent3>
        <a:accent4>
          <a:srgbClr val="000000"/>
        </a:accent4>
        <a:accent5>
          <a:srgbClr val="BBE6B2"/>
        </a:accent5>
        <a:accent6>
          <a:srgbClr val="3A84C6"/>
        </a:accent6>
        <a:hlink>
          <a:srgbClr val="EC7A24"/>
        </a:hlink>
        <a:folHlink>
          <a:srgbClr val="AB6C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шаблон 3">
        <a:dk1>
          <a:srgbClr val="000000"/>
        </a:dk1>
        <a:lt1>
          <a:srgbClr val="FFFFFF"/>
        </a:lt1>
        <a:dk2>
          <a:srgbClr val="72D3F6"/>
        </a:dk2>
        <a:lt2>
          <a:srgbClr val="B2B2B2"/>
        </a:lt2>
        <a:accent1>
          <a:srgbClr val="51A0E1"/>
        </a:accent1>
        <a:accent2>
          <a:srgbClr val="7FCD53"/>
        </a:accent2>
        <a:accent3>
          <a:srgbClr val="FFFFFF"/>
        </a:accent3>
        <a:accent4>
          <a:srgbClr val="000000"/>
        </a:accent4>
        <a:accent5>
          <a:srgbClr val="B3CDEE"/>
        </a:accent5>
        <a:accent6>
          <a:srgbClr val="72BA4A"/>
        </a:accent6>
        <a:hlink>
          <a:srgbClr val="CB518E"/>
        </a:hlink>
        <a:folHlink>
          <a:srgbClr val="DB862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шаблон">
  <a:themeElements>
    <a:clrScheme name="1_шаблон 2">
      <a:dk1>
        <a:srgbClr val="000000"/>
      </a:dk1>
      <a:lt1>
        <a:srgbClr val="FFFFFF"/>
      </a:lt1>
      <a:dk2>
        <a:srgbClr val="AFE91F"/>
      </a:dk2>
      <a:lt2>
        <a:srgbClr val="B2B2B2"/>
      </a:lt2>
      <a:accent1>
        <a:srgbClr val="70D34D"/>
      </a:accent1>
      <a:accent2>
        <a:srgbClr val="4192DB"/>
      </a:accent2>
      <a:accent3>
        <a:srgbClr val="FFFFFF"/>
      </a:accent3>
      <a:accent4>
        <a:srgbClr val="000000"/>
      </a:accent4>
      <a:accent5>
        <a:srgbClr val="BBE6B2"/>
      </a:accent5>
      <a:accent6>
        <a:srgbClr val="3A84C6"/>
      </a:accent6>
      <a:hlink>
        <a:srgbClr val="EC7A24"/>
      </a:hlink>
      <a:folHlink>
        <a:srgbClr val="AB6CCE"/>
      </a:folHlink>
    </a:clrScheme>
    <a:fontScheme name="1_шаблон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шаблон 1">
        <a:dk1>
          <a:srgbClr val="000000"/>
        </a:dk1>
        <a:lt1>
          <a:srgbClr val="FFFFFF"/>
        </a:lt1>
        <a:dk2>
          <a:srgbClr val="FDD903"/>
        </a:dk2>
        <a:lt2>
          <a:srgbClr val="B2B2B2"/>
        </a:lt2>
        <a:accent1>
          <a:srgbClr val="FF9900"/>
        </a:accent1>
        <a:accent2>
          <a:srgbClr val="76C73F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6AB438"/>
        </a:accent6>
        <a:hlink>
          <a:srgbClr val="E2507A"/>
        </a:hlink>
        <a:folHlink>
          <a:srgbClr val="5ACA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шаблон 2">
        <a:dk1>
          <a:srgbClr val="000000"/>
        </a:dk1>
        <a:lt1>
          <a:srgbClr val="FFFFFF"/>
        </a:lt1>
        <a:dk2>
          <a:srgbClr val="AFE91F"/>
        </a:dk2>
        <a:lt2>
          <a:srgbClr val="B2B2B2"/>
        </a:lt2>
        <a:accent1>
          <a:srgbClr val="70D34D"/>
        </a:accent1>
        <a:accent2>
          <a:srgbClr val="4192DB"/>
        </a:accent2>
        <a:accent3>
          <a:srgbClr val="FFFFFF"/>
        </a:accent3>
        <a:accent4>
          <a:srgbClr val="000000"/>
        </a:accent4>
        <a:accent5>
          <a:srgbClr val="BBE6B2"/>
        </a:accent5>
        <a:accent6>
          <a:srgbClr val="3A84C6"/>
        </a:accent6>
        <a:hlink>
          <a:srgbClr val="EC7A24"/>
        </a:hlink>
        <a:folHlink>
          <a:srgbClr val="AB6C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шаблон 3">
        <a:dk1>
          <a:srgbClr val="000000"/>
        </a:dk1>
        <a:lt1>
          <a:srgbClr val="FFFFFF"/>
        </a:lt1>
        <a:dk2>
          <a:srgbClr val="72D3F6"/>
        </a:dk2>
        <a:lt2>
          <a:srgbClr val="B2B2B2"/>
        </a:lt2>
        <a:accent1>
          <a:srgbClr val="51A0E1"/>
        </a:accent1>
        <a:accent2>
          <a:srgbClr val="7FCD53"/>
        </a:accent2>
        <a:accent3>
          <a:srgbClr val="FFFFFF"/>
        </a:accent3>
        <a:accent4>
          <a:srgbClr val="000000"/>
        </a:accent4>
        <a:accent5>
          <a:srgbClr val="B3CDEE"/>
        </a:accent5>
        <a:accent6>
          <a:srgbClr val="72BA4A"/>
        </a:accent6>
        <a:hlink>
          <a:srgbClr val="CB518E"/>
        </a:hlink>
        <a:folHlink>
          <a:srgbClr val="DB862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шаблон">
  <a:themeElements>
    <a:clrScheme name="2_шаблон 2">
      <a:dk1>
        <a:srgbClr val="000000"/>
      </a:dk1>
      <a:lt1>
        <a:srgbClr val="FFFFFF"/>
      </a:lt1>
      <a:dk2>
        <a:srgbClr val="AFE91F"/>
      </a:dk2>
      <a:lt2>
        <a:srgbClr val="B2B2B2"/>
      </a:lt2>
      <a:accent1>
        <a:srgbClr val="70D34D"/>
      </a:accent1>
      <a:accent2>
        <a:srgbClr val="4192DB"/>
      </a:accent2>
      <a:accent3>
        <a:srgbClr val="FFFFFF"/>
      </a:accent3>
      <a:accent4>
        <a:srgbClr val="000000"/>
      </a:accent4>
      <a:accent5>
        <a:srgbClr val="BBE6B2"/>
      </a:accent5>
      <a:accent6>
        <a:srgbClr val="3A84C6"/>
      </a:accent6>
      <a:hlink>
        <a:srgbClr val="EC7A24"/>
      </a:hlink>
      <a:folHlink>
        <a:srgbClr val="AB6CCE"/>
      </a:folHlink>
    </a:clrScheme>
    <a:fontScheme name="2_шаблон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шаблон 1">
        <a:dk1>
          <a:srgbClr val="000000"/>
        </a:dk1>
        <a:lt1>
          <a:srgbClr val="FFFFFF"/>
        </a:lt1>
        <a:dk2>
          <a:srgbClr val="FDD903"/>
        </a:dk2>
        <a:lt2>
          <a:srgbClr val="B2B2B2"/>
        </a:lt2>
        <a:accent1>
          <a:srgbClr val="FF9900"/>
        </a:accent1>
        <a:accent2>
          <a:srgbClr val="76C73F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6AB438"/>
        </a:accent6>
        <a:hlink>
          <a:srgbClr val="E2507A"/>
        </a:hlink>
        <a:folHlink>
          <a:srgbClr val="5ACA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шаблон 2">
        <a:dk1>
          <a:srgbClr val="000000"/>
        </a:dk1>
        <a:lt1>
          <a:srgbClr val="FFFFFF"/>
        </a:lt1>
        <a:dk2>
          <a:srgbClr val="AFE91F"/>
        </a:dk2>
        <a:lt2>
          <a:srgbClr val="B2B2B2"/>
        </a:lt2>
        <a:accent1>
          <a:srgbClr val="70D34D"/>
        </a:accent1>
        <a:accent2>
          <a:srgbClr val="4192DB"/>
        </a:accent2>
        <a:accent3>
          <a:srgbClr val="FFFFFF"/>
        </a:accent3>
        <a:accent4>
          <a:srgbClr val="000000"/>
        </a:accent4>
        <a:accent5>
          <a:srgbClr val="BBE6B2"/>
        </a:accent5>
        <a:accent6>
          <a:srgbClr val="3A84C6"/>
        </a:accent6>
        <a:hlink>
          <a:srgbClr val="EC7A24"/>
        </a:hlink>
        <a:folHlink>
          <a:srgbClr val="AB6C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шаблон 3">
        <a:dk1>
          <a:srgbClr val="000000"/>
        </a:dk1>
        <a:lt1>
          <a:srgbClr val="FFFFFF"/>
        </a:lt1>
        <a:dk2>
          <a:srgbClr val="72D3F6"/>
        </a:dk2>
        <a:lt2>
          <a:srgbClr val="B2B2B2"/>
        </a:lt2>
        <a:accent1>
          <a:srgbClr val="51A0E1"/>
        </a:accent1>
        <a:accent2>
          <a:srgbClr val="7FCD53"/>
        </a:accent2>
        <a:accent3>
          <a:srgbClr val="FFFFFF"/>
        </a:accent3>
        <a:accent4>
          <a:srgbClr val="000000"/>
        </a:accent4>
        <a:accent5>
          <a:srgbClr val="B3CDEE"/>
        </a:accent5>
        <a:accent6>
          <a:srgbClr val="72BA4A"/>
        </a:accent6>
        <a:hlink>
          <a:srgbClr val="CB518E"/>
        </a:hlink>
        <a:folHlink>
          <a:srgbClr val="DB862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</Template>
  <TotalTime>1293</TotalTime>
  <Words>453</Words>
  <Application>Microsoft Office PowerPoint</Application>
  <PresentationFormat>Экран (4:3)</PresentationFormat>
  <Paragraphs>84</Paragraphs>
  <Slides>18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7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шаблон</vt:lpstr>
      <vt:lpstr>6_шаблон</vt:lpstr>
      <vt:lpstr>5_шаблон</vt:lpstr>
      <vt:lpstr>4_шаблон</vt:lpstr>
      <vt:lpstr>3_шаблон</vt:lpstr>
      <vt:lpstr>1_шаблон</vt:lpstr>
      <vt:lpstr>2_шаблон</vt:lpstr>
      <vt:lpstr>Формула</vt:lpstr>
      <vt:lpstr>Microsoft Equation 3.0</vt:lpstr>
      <vt:lpstr>      ГКОУ «Кашинская школа-интернат»         Урок      математики в 8 классе                                                 Подготовила и провела: Бабикова В.С.      </vt:lpstr>
      <vt:lpstr>                 Сократ</vt:lpstr>
      <vt:lpstr>         АССОЦИАЦИЯ </vt:lpstr>
      <vt:lpstr>Слайд 4</vt:lpstr>
      <vt:lpstr>   ИНФОРМАЦИЯ к размышлению! </vt:lpstr>
      <vt:lpstr>Тема урока:  Действия с обыкновенными дробями с разными знаменателями  Девиз  «Я выбираю  жизнь» </vt:lpstr>
      <vt:lpstr>Основное свойство дроби</vt:lpstr>
      <vt:lpstr>Сокращение дробей</vt:lpstr>
      <vt:lpstr>Основное свойство дроби</vt:lpstr>
      <vt:lpstr>Слайд 10</vt:lpstr>
      <vt:lpstr>Слайд 11</vt:lpstr>
      <vt:lpstr>Слайд 12</vt:lpstr>
      <vt:lpstr>Слайд 13</vt:lpstr>
      <vt:lpstr>Слайд 14</vt:lpstr>
      <vt:lpstr>Рациональное питание </vt:lpstr>
      <vt:lpstr>Рациональное питание</vt:lpstr>
      <vt:lpstr>Следует стремиться:</vt:lpstr>
      <vt:lpstr> Ребята, будьте здоровы!</vt:lpstr>
    </vt:vector>
  </TitlesOfParts>
  <Company>РЦПК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Лия</dc:creator>
  <cp:lastModifiedBy>User</cp:lastModifiedBy>
  <cp:revision>201</cp:revision>
  <dcterms:created xsi:type="dcterms:W3CDTF">2010-12-20T07:14:24Z</dcterms:created>
  <dcterms:modified xsi:type="dcterms:W3CDTF">2022-12-14T13:19:28Z</dcterms:modified>
</cp:coreProperties>
</file>