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3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9679" y="2474893"/>
            <a:ext cx="69178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кно</a:t>
            </a:r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кошка, снег, бабушка </a:t>
            </a:r>
          </a:p>
        </p:txBody>
      </p:sp>
    </p:spTree>
    <p:extLst>
      <p:ext uri="{BB962C8B-B14F-4D97-AF65-F5344CB8AC3E}">
        <p14:creationId xmlns:p14="http://schemas.microsoft.com/office/powerpoint/2010/main" val="314086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42" y="-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1266" y="2126246"/>
            <a:ext cx="731078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u="sng" dirty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Слово. Названия предметов»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72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pdb/776003/bc1d1a84-1f6e-4217-a5fa-3795f71f0108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6944" y="260648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зима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7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3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10333" y="2420888"/>
            <a:ext cx="7056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Сова, гора, глаза, с…бака, ведро.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5604" y="2297778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7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3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6219" y="1628800"/>
            <a:ext cx="6984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/>
              <a:t>Дидактическая игра «Четвёртый лишний»        </a:t>
            </a:r>
            <a:endParaRPr lang="ru-RU" sz="2400" b="1" u="sng" dirty="0" smtClean="0"/>
          </a:p>
          <a:p>
            <a:r>
              <a:rPr lang="ru-RU" sz="2400" b="1" u="sng" dirty="0" smtClean="0"/>
              <a:t>        </a:t>
            </a:r>
            <a:endParaRPr lang="ru-RU" sz="2400" b="1" dirty="0"/>
          </a:p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тетрадь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ученик, пенал, ручка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врач, бинт, вата, зелёнка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телёнок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лошадь, овца,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ферма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сестра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брат, дом, родители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7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35f/000bd6b6-a79fbef1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47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63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</dc:creator>
  <cp:lastModifiedBy>е</cp:lastModifiedBy>
  <cp:revision>2</cp:revision>
  <dcterms:created xsi:type="dcterms:W3CDTF">2020-02-10T11:00:37Z</dcterms:created>
  <dcterms:modified xsi:type="dcterms:W3CDTF">2020-02-11T06:29:37Z</dcterms:modified>
</cp:coreProperties>
</file>