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70" r:id="rId3"/>
    <p:sldId id="266" r:id="rId4"/>
    <p:sldId id="267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C7026-6BAB-4605-9B13-FE9BC28C2032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0E8093F-DF1A-4D4A-8182-4B7F908B4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C7026-6BAB-4605-9B13-FE9BC28C2032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8093F-DF1A-4D4A-8182-4B7F908B4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C7026-6BAB-4605-9B13-FE9BC28C2032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8093F-DF1A-4D4A-8182-4B7F908B4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C7026-6BAB-4605-9B13-FE9BC28C2032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0E8093F-DF1A-4D4A-8182-4B7F908B4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C7026-6BAB-4605-9B13-FE9BC28C2032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8093F-DF1A-4D4A-8182-4B7F908B49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C7026-6BAB-4605-9B13-FE9BC28C2032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8093F-DF1A-4D4A-8182-4B7F908B4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C7026-6BAB-4605-9B13-FE9BC28C2032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0E8093F-DF1A-4D4A-8182-4B7F908B49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C7026-6BAB-4605-9B13-FE9BC28C2032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8093F-DF1A-4D4A-8182-4B7F908B4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C7026-6BAB-4605-9B13-FE9BC28C2032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8093F-DF1A-4D4A-8182-4B7F908B4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C7026-6BAB-4605-9B13-FE9BC28C2032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8093F-DF1A-4D4A-8182-4B7F908B4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C7026-6BAB-4605-9B13-FE9BC28C2032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8093F-DF1A-4D4A-8182-4B7F908B49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C8C7026-6BAB-4605-9B13-FE9BC28C2032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0E8093F-DF1A-4D4A-8182-4B7F908B49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Autofit/>
          </a:bodyPr>
          <a:lstStyle/>
          <a:p>
            <a:r>
              <a:rPr lang="ru-RU" sz="7200" dirty="0" smtClean="0"/>
              <a:t>Дети – герои !</a:t>
            </a:r>
            <a:endParaRPr lang="ru-RU" sz="7200" dirty="0"/>
          </a:p>
        </p:txBody>
      </p:sp>
      <p:pic>
        <p:nvPicPr>
          <p:cNvPr id="1026" name="Picture 2" descr="C:\Users\Я\Documents\фон для презентации\image1415348740404-i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6177"/>
          <a:stretch>
            <a:fillRect/>
          </a:stretch>
        </p:blipFill>
        <p:spPr bwMode="auto">
          <a:xfrm>
            <a:off x="4714877" y="2071678"/>
            <a:ext cx="4286280" cy="4581886"/>
          </a:xfrm>
          <a:prstGeom prst="rect">
            <a:avLst/>
          </a:prstGeom>
          <a:noFill/>
        </p:spPr>
      </p:pic>
      <p:pic>
        <p:nvPicPr>
          <p:cNvPr id="1027" name="Picture 3" descr="C:\Users\Я\Desktop\герои отечества\Новая папка (4)\detstvo-vojna.jpeg"/>
          <p:cNvPicPr>
            <a:picLocks noChangeAspect="1" noChangeArrowheads="1"/>
          </p:cNvPicPr>
          <p:nvPr/>
        </p:nvPicPr>
        <p:blipFill>
          <a:blip r:embed="rId3"/>
          <a:srcRect l="16364" r="21817"/>
          <a:stretch>
            <a:fillRect/>
          </a:stretch>
        </p:blipFill>
        <p:spPr bwMode="auto">
          <a:xfrm>
            <a:off x="285720" y="2071677"/>
            <a:ext cx="4286280" cy="4576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Я\Desktop\дети-герои\f15f597eb945bc50a19a2bffc6a403d8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-26988"/>
            <a:ext cx="9199563" cy="6911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Я\Desktop\дети-герои\2c9df29198a0b944a432332bdca3c229e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-26988"/>
            <a:ext cx="9199563" cy="6911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Я\Desktop\дети-герои\ad48696e5adce73736e9cba28bcb71c80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-26988"/>
            <a:ext cx="9199563" cy="6911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Я\Desktop\дети-герои\54723877e50fa504b9c333f5cf23d257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-26988"/>
            <a:ext cx="9199563" cy="6911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Я\Desktop\дети-герои\82028f4c4aef90d6f3a854e2d15fee38c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-26988"/>
            <a:ext cx="9199563" cy="6911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Я\Desktop\дети-герои\b0da3ec5c7c0cf091065d4c1c74ce5b4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-26988"/>
            <a:ext cx="9199563" cy="6911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Я\Desktop\дети-герои\eb2dd10b638e8fd8c17ab5e7aefd44618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-26988"/>
            <a:ext cx="9199563" cy="6911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Я\Desktop\дети-герои\53fe3805c98c0b84698dbaf5742c466e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-26988"/>
            <a:ext cx="9199563" cy="6911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Я\Desktop\дети-герои\56e51facb22ec77058d9c604ae35a8c7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-26988"/>
            <a:ext cx="9199563" cy="6911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Я\Desktop\дети-герои\3e4fd51cd354ef5ad3974584d50690d7a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-26988"/>
            <a:ext cx="9199563" cy="6911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Я\Desktop\дети-герои\407720e533a4b2368dae8d73dc36ec28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-26988"/>
            <a:ext cx="9199563" cy="6911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Пословицы о героях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 «Тот герой, кто за Родину горой»</a:t>
            </a:r>
          </a:p>
          <a:p>
            <a:r>
              <a:rPr lang="ru-RU" dirty="0"/>
              <a:t>«Кто храбр да стоек, тот десятерых стоит»</a:t>
            </a:r>
          </a:p>
          <a:p>
            <a:r>
              <a:rPr lang="ru-RU" dirty="0"/>
              <a:t>«Герой никогда не умрёт, он вечно в народе живёт»</a:t>
            </a:r>
          </a:p>
          <a:p>
            <a:r>
              <a:rPr lang="ru-RU" dirty="0"/>
              <a:t>«Герой умирает — о себе память оставляет»</a:t>
            </a:r>
          </a:p>
          <a:p>
            <a:r>
              <a:rPr lang="ru-RU" dirty="0"/>
              <a:t>«Герой не многих знает, а имя его вся страна повторяет»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Я\Desktop\дети-герои\82f330a687b9f505eeb384ec95a662b84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-26988"/>
            <a:ext cx="9199563" cy="6911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Я\Desktop\дети-герои\4734026b099bd23b15816ae9d1028957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-26988"/>
            <a:ext cx="9199563" cy="6911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153</TotalTime>
  <Words>7</Words>
  <Application>Microsoft Office PowerPoint</Application>
  <PresentationFormat>Экран (4:3)</PresentationFormat>
  <Paragraphs>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Дети – герои !</vt:lpstr>
      <vt:lpstr>Слайд 2</vt:lpstr>
      <vt:lpstr>Слайд 3</vt:lpstr>
      <vt:lpstr>Слайд 4</vt:lpstr>
      <vt:lpstr>Слайд 5</vt:lpstr>
      <vt:lpstr>Слайд 6</vt:lpstr>
      <vt:lpstr>Пословицы о героях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Я</cp:lastModifiedBy>
  <cp:revision>15</cp:revision>
  <dcterms:created xsi:type="dcterms:W3CDTF">2022-12-11T20:43:25Z</dcterms:created>
  <dcterms:modified xsi:type="dcterms:W3CDTF">2022-12-12T08:47:02Z</dcterms:modified>
</cp:coreProperties>
</file>