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-90" y="-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8C5724-E53E-E6DB-618B-6326222EC9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3B2B5BF-9816-2D57-4FA1-008312934E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B5CF60B-1118-B724-39AB-E66A8AA4B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4BC2-4246-44A0-922E-45B56FF5D15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92C9624-5D61-63E5-DCCF-7378FC29C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2302616-75A2-3132-4CB4-9A29E3915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4039-DE27-474D-9938-078296298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3890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6EDCF9-2AE5-A609-8D21-E33419BC6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A52FCE5-7F1A-E9D7-ABD2-ECBA187C48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DD2CCBD-CDB0-5072-548D-4CEFEAD7D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4BC2-4246-44A0-922E-45B56FF5D15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A58B69D-2CFE-CE5A-1E90-C129DD6E0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CE9B5E9-3482-91F2-B0A0-4A1264C4A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4039-DE27-474D-9938-078296298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4182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3502F94-2B28-EF63-A052-8DFDFB6737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9F331DC7-6A3C-3F21-07DA-928CD1BF64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D84F805-3019-0C26-FE15-D85C2F978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4BC2-4246-44A0-922E-45B56FF5D15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6168D4D-4459-DA66-7E77-EF8BC4D46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AAA1BD9-6928-321C-5715-D70F23317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4039-DE27-474D-9938-078296298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1622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B4B9C1-827E-2671-7B90-19D73A8E8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69B0B7A-5142-B4E5-1DEF-853766F9D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BB747F1-CF9E-0B18-49B0-D0290ADFF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4BC2-4246-44A0-922E-45B56FF5D15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D8D95D9-3854-7E72-D442-C7913EDD4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38CACA9-1C6A-36F8-A044-B9DA2BF54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4039-DE27-474D-9938-078296298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1343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91DE00-FEDB-E1CF-6DD9-09DDCA45C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482D661-06EA-8B95-115F-E041811852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54BC80C-5ABB-88F5-B2B1-6E6E4AF24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4BC2-4246-44A0-922E-45B56FF5D15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B33CB05-B28C-7867-E9DD-99549D37C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27A1120-C2CE-917D-32CB-C8AB62AAB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4039-DE27-474D-9938-078296298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0384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298C5E2-485B-9654-D9B9-6A6697442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5FB05E2-930F-17CB-02AC-7E2E12D090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28CE72F-29D4-9D6E-CBE9-E89F6454B9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9ADDA4A-1B17-28AE-F4E9-320C065E7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4BC2-4246-44A0-922E-45B56FF5D15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18AC93E-1FF4-9C0B-7353-D756FA190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074B3B6-D58D-D539-6627-4260C8168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4039-DE27-474D-9938-078296298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412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5C5EAA-4D67-5E59-AD56-DD2B772B8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570D57A-BA3B-28EF-2BAE-46005AF00A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FE6E0DF-2428-F22E-9DCD-E849A9597D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DD8A4FB-795D-7A03-0B3F-7EE7374827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BEBFE1B-9C69-A888-E6FF-5F7CBC357E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A5C0FE50-C6A3-FEBF-B752-C339DB1F4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4BC2-4246-44A0-922E-45B56FF5D15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663D34F2-F5C2-F11A-CE43-F05BEF8C2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9829999-AF30-1540-F7CE-8D40B941B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4039-DE27-474D-9938-078296298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4829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6A0E42-80DB-51E3-1BE3-7A2DC9E73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8442B70-F924-FD96-740B-2F0F77C01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4BC2-4246-44A0-922E-45B56FF5D15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C86A3EF-E740-6536-C254-12C45CD0B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7E1A602E-8263-D50F-24C8-B522988B2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4039-DE27-474D-9938-078296298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736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71B64A54-6237-940F-6DC1-32EE8E848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4BC2-4246-44A0-922E-45B56FF5D15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A6C78F3C-D7C4-46EE-3B4C-4C2F7040D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F67C72F-34D3-421B-0D33-5C19445AA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4039-DE27-474D-9938-078296298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7077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AF8997-9D56-8EB2-ACCE-306EAB3E3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8E4C267-D166-6885-ECF5-6E85F01490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AF761CD-DB7F-2185-145A-E7BEB094A9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90B087A-6F13-51D8-8969-31F6DA7B4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4BC2-4246-44A0-922E-45B56FF5D15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9664F04-A1A2-8CE4-1C03-0FC364479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2FFBD5E-4D19-B223-443D-86390B67B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4039-DE27-474D-9938-078296298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387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B4C97C-6A9F-C4DE-9D29-E80FA58A4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409BEBB4-2D6D-95A0-2C0A-2CC27C3221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8CBCD7A-3ABE-1D62-627F-3883709FDD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3D168E2-9BAB-6630-461B-91FB546A2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4BC2-4246-44A0-922E-45B56FF5D15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0E9F98B-9771-B896-D954-826D9FFAF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C0B39F9-530E-4D5B-86E9-0424C87CC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64039-DE27-474D-9938-078296298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8412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887A2B-8801-F0B9-9801-1453633C2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669E6FA-5A08-7F6A-479F-0373D2F69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289F2E1-7A8E-4180-2038-A34B05C029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34BC2-4246-44A0-922E-45B56FF5D15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C323675-86DE-EAD5-4012-7F0E7D580C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CCCF58E-1AA2-09CE-836E-558A4ED95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64039-DE27-474D-9938-0782962983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6443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AF994E2-FA4B-6DDC-096D-DE0EEA4149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67942" y="1122363"/>
            <a:ext cx="5900057" cy="2387600"/>
          </a:xfrm>
        </p:spPr>
        <p:txBody>
          <a:bodyPr>
            <a:normAutofit fontScale="90000"/>
          </a:bodyPr>
          <a:lstStyle/>
          <a:p>
            <a:r>
              <a:rPr lang="ru-RU" dirty="0"/>
              <a:t>Мастер-класс по изготовлению новогодней игрушки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39848E0-C09C-F740-B526-E104D28CAB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27984" y="3602038"/>
            <a:ext cx="6040016" cy="1655762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ГКОУ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Кашинская школа-интернат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85B28D6D-13C2-F764-4B72-2BADE6DB2C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9208" y="272988"/>
            <a:ext cx="4422710" cy="63120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638BB7D-4FDE-86F9-A78D-1E3FDCFE97D9}"/>
              </a:ext>
            </a:extLst>
          </p:cNvPr>
          <p:cNvSpPr txBox="1"/>
          <p:nvPr/>
        </p:nvSpPr>
        <p:spPr>
          <a:xfrm>
            <a:off x="7965233" y="6085330"/>
            <a:ext cx="60975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швейного дела Исакова С.В.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Samocvety_Novogodnie_igrushki_svechi_i_khlopushki_v_njom_67435220">
            <a:hlinkClick r:id="" action="ppaction://media"/>
            <a:extLst>
              <a:ext uri="{FF2B5EF4-FFF2-40B4-BE49-F238E27FC236}">
                <a16:creationId xmlns:a16="http://schemas.microsoft.com/office/drawing/2014/main" xmlns="" id="{181F3FFF-6998-BF59-2474-4C050B7E673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screen"/>
          <a:stretch>
            <a:fillRect/>
          </a:stretch>
        </p:blipFill>
        <p:spPr>
          <a:xfrm>
            <a:off x="5226374" y="294163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1808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76352"/>
    </mc:Choice>
    <mc:Fallback>
      <p:transition spd="slow" advTm="1763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8C560DC-0165-114F-6469-0BF7272BD7FC}"/>
              </a:ext>
            </a:extLst>
          </p:cNvPr>
          <p:cNvSpPr txBox="1"/>
          <p:nvPr/>
        </p:nvSpPr>
        <p:spPr>
          <a:xfrm>
            <a:off x="8347788" y="2992408"/>
            <a:ext cx="32680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По низу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горлышка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пришиваем красивые бусины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A905892-93B2-DAC6-B984-6A122B294FE2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64841" y="116433"/>
            <a:ext cx="3679371" cy="65411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79FADF1-EABD-B648-240B-A7F43CE3FA17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979310" y="116433"/>
            <a:ext cx="3679371" cy="654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0942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41FA5B4-91FC-7194-3F41-B4EDF4EA7E30}"/>
              </a:ext>
            </a:extLst>
          </p:cNvPr>
          <p:cNvSpPr txBox="1"/>
          <p:nvPr/>
        </p:nvSpPr>
        <p:spPr>
          <a:xfrm>
            <a:off x="9186767" y="3272325"/>
            <a:ext cx="36988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На шар пришиваем или приклеиваем пайетки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C014643-9F6B-D4E9-7A22-3A58F12BF4D5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32736" y="502493"/>
            <a:ext cx="5034505" cy="585301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D45CFA5-19C6-AC26-BBED-29703A3271B9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376314" y="502493"/>
            <a:ext cx="3296893" cy="585301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AD073BE-1847-BD5E-D4F9-429F034534B6}"/>
              </a:ext>
            </a:extLst>
          </p:cNvPr>
          <p:cNvSpPr txBox="1"/>
          <p:nvPr/>
        </p:nvSpPr>
        <p:spPr>
          <a:xfrm>
            <a:off x="9103342" y="4718571"/>
            <a:ext cx="30886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i="1" dirty="0"/>
              <a:t>Новогодняя игрушка готова! </a:t>
            </a:r>
          </a:p>
        </p:txBody>
      </p:sp>
    </p:spTree>
    <p:extLst>
      <p:ext uri="{BB962C8B-B14F-4D97-AF65-F5344CB8AC3E}">
        <p14:creationId xmlns:p14="http://schemas.microsoft.com/office/powerpoint/2010/main" xmlns="" val="3387352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C3AD5B4-DA42-8B50-7455-DAEEA408CE5E}"/>
              </a:ext>
            </a:extLst>
          </p:cNvPr>
          <p:cNvSpPr txBox="1"/>
          <p:nvPr/>
        </p:nvSpPr>
        <p:spPr>
          <a:xfrm>
            <a:off x="4637315" y="1959428"/>
            <a:ext cx="6589743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Сегодня у нас мастер-класс по изготовлению новогодней игрушки из ткани. Надеемся, кому то понравится и пригодится эта идея.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Конечно сейчас в магазине огромный выбор различных елочных игрушек и украшений. Но украшения на елку, сделанные своими руками, таят в себе не только красоту, но и тепло ваших рук, а лицо ребенка светится гордостью от выполненной работы. Дети с удовольствием делали эту игрушку в подарок маме и папе!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04FED84-03C8-33AA-4ACB-AE557E249C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636" y="242596"/>
            <a:ext cx="3577222" cy="635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5008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517B6DA-EBF0-73C6-A802-55189608B01A}"/>
              </a:ext>
            </a:extLst>
          </p:cNvPr>
          <p:cNvSpPr txBox="1"/>
          <p:nvPr/>
        </p:nvSpPr>
        <p:spPr>
          <a:xfrm>
            <a:off x="5680011" y="2432570"/>
            <a:ext cx="609755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работы потребуется любая ткань. Мы в нашей мастерской нашли ткань с люрексом. Также понадобятся - синтепон, нитки, иголка, тесьма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вьюнчик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тесьма шириной 2 см., пайетки, бусины.  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0E27378-EC25-BD42-8C8A-749E594BCFF7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92942" y="377890"/>
            <a:ext cx="4147603" cy="6102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5296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7E533A2-8E6B-49D4-E638-60C1197C6552}"/>
              </a:ext>
            </a:extLst>
          </p:cNvPr>
          <p:cNvSpPr txBox="1"/>
          <p:nvPr/>
        </p:nvSpPr>
        <p:spPr>
          <a:xfrm>
            <a:off x="6585080" y="2871110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Вырезаем из ткани круг шириной 25 – 35 см.  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7B5BEC7-41D9-0456-C5BE-0C250E038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022" y="315295"/>
            <a:ext cx="5809888" cy="607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9387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919499A-69CE-9B51-F8B7-ECD885AF57E7}"/>
              </a:ext>
            </a:extLst>
          </p:cNvPr>
          <p:cNvSpPr txBox="1"/>
          <p:nvPr/>
        </p:nvSpPr>
        <p:spPr>
          <a:xfrm>
            <a:off x="8445561" y="2782669"/>
            <a:ext cx="35162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Делаем сметочную строчку по кругу, отступая от краев 2 см. 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E308D1D-2FFA-6B0F-EAD2-89C828EEE74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5358" y="657405"/>
            <a:ext cx="4321956" cy="554319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2761E51-4794-6941-013B-EDE8B5978B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0329" y="657406"/>
            <a:ext cx="3118044" cy="554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4532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B587BE1-A47D-1351-776E-5BE18289A68D}"/>
              </a:ext>
            </a:extLst>
          </p:cNvPr>
          <p:cNvSpPr txBox="1"/>
          <p:nvPr/>
        </p:nvSpPr>
        <p:spPr>
          <a:xfrm>
            <a:off x="8352385" y="3105832"/>
            <a:ext cx="32898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Немного затягиваем нитку и набиваем синтепоном шар. 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D4C0D30-8DF3-4FE3-37C0-587EE0096874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034198" y="223619"/>
            <a:ext cx="3606052" cy="641075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7B6FB206-4F6E-EEEB-B57C-70C3E564E11C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57913" y="223620"/>
            <a:ext cx="3606052" cy="6410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1086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33317D9-8573-5D24-78BB-0A0EF5681126}"/>
              </a:ext>
            </a:extLst>
          </p:cNvPr>
          <p:cNvSpPr txBox="1"/>
          <p:nvPr/>
        </p:nvSpPr>
        <p:spPr>
          <a:xfrm>
            <a:off x="7788729" y="3244334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Крепко завязываем нитку сверху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8B219B9-78EA-AF76-DBF6-5CD2A173F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16" y="88469"/>
            <a:ext cx="3580801" cy="636586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0ABF3285-ED3E-8A60-BB41-D14F91BCFD93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829523" y="88469"/>
            <a:ext cx="3555935" cy="636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1688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684560C-A809-B49C-949D-20065789C557}"/>
              </a:ext>
            </a:extLst>
          </p:cNvPr>
          <p:cNvSpPr txBox="1"/>
          <p:nvPr/>
        </p:nvSpPr>
        <p:spPr>
          <a:xfrm>
            <a:off x="7669763" y="2908432"/>
            <a:ext cx="44437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 краям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горлышка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шара пришиваем тесьму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вьюнчик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виде петельки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4414A11-D743-4CB3-1257-CE27BD4DFEA5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3017" y="125763"/>
            <a:ext cx="3689188" cy="655855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824F62B-6067-2E67-D7D0-519A410192DA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980574" y="125763"/>
            <a:ext cx="3689189" cy="655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2157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7102362-990F-9268-0673-32F51F1FDE7E}"/>
              </a:ext>
            </a:extLst>
          </p:cNvPr>
          <p:cNvSpPr txBox="1"/>
          <p:nvPr/>
        </p:nvSpPr>
        <p:spPr>
          <a:xfrm>
            <a:off x="8042988" y="2903967"/>
            <a:ext cx="39025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Широкой тесьмой оборачиваем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горлышко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шара и сшиваем ее 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BA664C8-3921-276E-D11F-C08394FA9534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7702" y="139959"/>
            <a:ext cx="3651865" cy="64922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B7FCD01-ED6A-6C3C-E437-47888BB98CE8}"/>
              </a:ext>
            </a:extLst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989907" y="139957"/>
            <a:ext cx="3651866" cy="649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29022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146</Words>
  <Application>Microsoft Office PowerPoint</Application>
  <PresentationFormat>Произвольный</PresentationFormat>
  <Paragraphs>15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Мастер-класс по изготовлению новогодней игрушки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по изготовлению новогодней игрушки</dc:title>
  <dc:creator>Deimos</dc:creator>
  <cp:lastModifiedBy>User</cp:lastModifiedBy>
  <cp:revision>4</cp:revision>
  <dcterms:created xsi:type="dcterms:W3CDTF">2022-12-22T16:02:57Z</dcterms:created>
  <dcterms:modified xsi:type="dcterms:W3CDTF">2023-01-26T06:20:37Z</dcterms:modified>
</cp:coreProperties>
</file>