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2" d="100"/>
          <a:sy n="52" d="100"/>
        </p:scale>
        <p:origin x="231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2875-4F44-4438-9569-BA4EE512F5A5}" type="datetimeFigureOut">
              <a:rPr lang="ru-RU" smtClean="0"/>
              <a:t>13.12.2022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AAE-7F21-4CB2-BD55-F4941C8EA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943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2875-4F44-4438-9569-BA4EE512F5A5}" type="datetimeFigureOut">
              <a:rPr lang="ru-RU" smtClean="0"/>
              <a:t>13.12.2022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AAE-7F21-4CB2-BD55-F4941C8EA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786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2875-4F44-4438-9569-BA4EE512F5A5}" type="datetimeFigureOut">
              <a:rPr lang="ru-RU" smtClean="0"/>
              <a:t>13.12.2022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AAE-7F21-4CB2-BD55-F4941C8EA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740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2875-4F44-4438-9569-BA4EE512F5A5}" type="datetimeFigureOut">
              <a:rPr lang="ru-RU" smtClean="0"/>
              <a:t>13.12.2022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AAE-7F21-4CB2-BD55-F4941C8EA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225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2875-4F44-4438-9569-BA4EE512F5A5}" type="datetimeFigureOut">
              <a:rPr lang="ru-RU" smtClean="0"/>
              <a:t>13.12.2022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AAE-7F21-4CB2-BD55-F4941C8EA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465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2875-4F44-4438-9569-BA4EE512F5A5}" type="datetimeFigureOut">
              <a:rPr lang="ru-RU" smtClean="0"/>
              <a:t>13.12.2022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AAE-7F21-4CB2-BD55-F4941C8EA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863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2875-4F44-4438-9569-BA4EE512F5A5}" type="datetimeFigureOut">
              <a:rPr lang="ru-RU" smtClean="0"/>
              <a:t>13.12.2022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AAE-7F21-4CB2-BD55-F4941C8EA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402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2875-4F44-4438-9569-BA4EE512F5A5}" type="datetimeFigureOut">
              <a:rPr lang="ru-RU" smtClean="0"/>
              <a:t>13.12.2022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AAE-7F21-4CB2-BD55-F4941C8EA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262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2875-4F44-4438-9569-BA4EE512F5A5}" type="datetimeFigureOut">
              <a:rPr lang="ru-RU" smtClean="0"/>
              <a:t>13.12.2022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AAE-7F21-4CB2-BD55-F4941C8EA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267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2875-4F44-4438-9569-BA4EE512F5A5}" type="datetimeFigureOut">
              <a:rPr lang="ru-RU" smtClean="0"/>
              <a:t>13.12.2022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AAE-7F21-4CB2-BD55-F4941C8EA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548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2875-4F44-4438-9569-BA4EE512F5A5}" type="datetimeFigureOut">
              <a:rPr lang="ru-RU" smtClean="0"/>
              <a:t>13.12.2022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AAE-7F21-4CB2-BD55-F4941C8EA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003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92875-4F44-4438-9569-BA4EE512F5A5}" type="datetimeFigureOut">
              <a:rPr lang="ru-RU" smtClean="0"/>
              <a:t>13.12.2022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171AAE-7F21-4CB2-BD55-F4941C8EA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40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322608" cy="51454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931" y="-10694"/>
            <a:ext cx="3320916" cy="51471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45470"/>
            <a:ext cx="3322608" cy="51454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5145470"/>
            <a:ext cx="3322608" cy="514547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0629" y="634482"/>
            <a:ext cx="319197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/>
              <a:t>роДогие</a:t>
            </a:r>
            <a:r>
              <a:rPr lang="ru-RU" sz="2400" dirty="0" smtClean="0"/>
              <a:t> </a:t>
            </a:r>
            <a:r>
              <a:rPr lang="ru-RU" sz="2400" dirty="0" err="1" smtClean="0"/>
              <a:t>зьядру</a:t>
            </a:r>
            <a:r>
              <a:rPr lang="ru-RU" sz="2400" dirty="0" smtClean="0"/>
              <a:t>!</a:t>
            </a:r>
          </a:p>
          <a:p>
            <a:r>
              <a:rPr lang="ru-RU" sz="2400" dirty="0" smtClean="0"/>
              <a:t>Мы </a:t>
            </a:r>
            <a:r>
              <a:rPr lang="ru-RU" sz="2400" dirty="0" err="1" smtClean="0"/>
              <a:t>емжела</a:t>
            </a:r>
            <a:r>
              <a:rPr lang="ru-RU" sz="2400" dirty="0" smtClean="0"/>
              <a:t> вам </a:t>
            </a:r>
            <a:r>
              <a:rPr lang="ru-RU" sz="2400" dirty="0" err="1" smtClean="0"/>
              <a:t>чиуда</a:t>
            </a:r>
            <a:r>
              <a:rPr lang="ru-RU" sz="2400" dirty="0"/>
              <a:t> </a:t>
            </a:r>
            <a:r>
              <a:rPr lang="ru-RU" sz="2400" dirty="0" smtClean="0"/>
              <a:t>и </a:t>
            </a:r>
            <a:r>
              <a:rPr lang="ru-RU" sz="2400" dirty="0" err="1" smtClean="0"/>
              <a:t>ховуспе</a:t>
            </a:r>
            <a:r>
              <a:rPr lang="ru-RU" sz="2400" dirty="0" smtClean="0"/>
              <a:t> в </a:t>
            </a:r>
            <a:r>
              <a:rPr lang="ru-RU" sz="2400" dirty="0" err="1" smtClean="0"/>
              <a:t>шейва</a:t>
            </a:r>
            <a:r>
              <a:rPr lang="ru-RU" sz="2400" dirty="0" smtClean="0"/>
              <a:t> </a:t>
            </a:r>
            <a:r>
              <a:rPr lang="ru-RU" sz="2400" dirty="0" err="1" smtClean="0"/>
              <a:t>реиг</a:t>
            </a:r>
            <a:endParaRPr lang="ru-RU" sz="2400" dirty="0" smtClean="0"/>
          </a:p>
          <a:p>
            <a:r>
              <a:rPr lang="ru-RU" sz="2400" dirty="0" err="1" smtClean="0"/>
              <a:t>нейледПос</a:t>
            </a:r>
            <a:r>
              <a:rPr lang="ru-RU" sz="2400" dirty="0" smtClean="0"/>
              <a:t> </a:t>
            </a:r>
            <a:r>
              <a:rPr lang="ru-RU" sz="2400" dirty="0" err="1" smtClean="0"/>
              <a:t>ройге</a:t>
            </a:r>
            <a:r>
              <a:rPr lang="ru-RU" sz="2400" dirty="0" smtClean="0"/>
              <a:t>, </a:t>
            </a:r>
            <a:r>
              <a:rPr lang="ru-RU" sz="2400" dirty="0" err="1" smtClean="0"/>
              <a:t>лиес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вы </a:t>
            </a:r>
            <a:r>
              <a:rPr lang="ru-RU" sz="2400" dirty="0" err="1" smtClean="0"/>
              <a:t>игпроетера</a:t>
            </a:r>
            <a:r>
              <a:rPr lang="ru-RU" sz="2400" dirty="0" smtClean="0"/>
              <a:t>, </a:t>
            </a:r>
          </a:p>
          <a:p>
            <a:r>
              <a:rPr lang="ru-RU" sz="2400" dirty="0" smtClean="0"/>
              <a:t>не </a:t>
            </a:r>
            <a:r>
              <a:rPr lang="ru-RU" sz="2400" dirty="0" err="1" smtClean="0"/>
              <a:t>репевайжите</a:t>
            </a:r>
            <a:r>
              <a:rPr lang="ru-RU" sz="2400" dirty="0" smtClean="0"/>
              <a:t>.</a:t>
            </a:r>
          </a:p>
          <a:p>
            <a:pPr algn="ctr"/>
            <a:r>
              <a:rPr lang="ru-RU" sz="2400" dirty="0" smtClean="0"/>
              <a:t>Это </a:t>
            </a:r>
            <a:r>
              <a:rPr lang="ru-RU" sz="2400" dirty="0" err="1" smtClean="0"/>
              <a:t>котоль</a:t>
            </a:r>
            <a:r>
              <a:rPr lang="ru-RU" sz="2400" dirty="0" smtClean="0"/>
              <a:t> </a:t>
            </a:r>
            <a:r>
              <a:rPr lang="ru-RU" sz="2400" dirty="0" err="1" smtClean="0"/>
              <a:t>раиг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30629" y="6066123"/>
            <a:ext cx="319197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/>
              <a:t>роДогие</a:t>
            </a:r>
            <a:r>
              <a:rPr lang="ru-RU" sz="2400" dirty="0" smtClean="0"/>
              <a:t> </a:t>
            </a:r>
            <a:r>
              <a:rPr lang="ru-RU" sz="2400" dirty="0" err="1" smtClean="0"/>
              <a:t>зьядру</a:t>
            </a:r>
            <a:r>
              <a:rPr lang="ru-RU" sz="2400" dirty="0" smtClean="0"/>
              <a:t>!</a:t>
            </a:r>
          </a:p>
          <a:p>
            <a:r>
              <a:rPr lang="ru-RU" sz="2400" dirty="0" smtClean="0"/>
              <a:t>Мы </a:t>
            </a:r>
            <a:r>
              <a:rPr lang="ru-RU" sz="2400" dirty="0" err="1" smtClean="0"/>
              <a:t>емжела</a:t>
            </a:r>
            <a:r>
              <a:rPr lang="ru-RU" sz="2400" dirty="0" smtClean="0"/>
              <a:t> вам </a:t>
            </a:r>
            <a:r>
              <a:rPr lang="ru-RU" sz="2400" dirty="0" err="1" smtClean="0"/>
              <a:t>чиуда</a:t>
            </a:r>
            <a:r>
              <a:rPr lang="ru-RU" sz="2400" dirty="0"/>
              <a:t> </a:t>
            </a:r>
            <a:r>
              <a:rPr lang="ru-RU" sz="2400" dirty="0" smtClean="0"/>
              <a:t>и </a:t>
            </a:r>
            <a:r>
              <a:rPr lang="ru-RU" sz="2400" dirty="0" err="1" smtClean="0"/>
              <a:t>ховуспе</a:t>
            </a:r>
            <a:r>
              <a:rPr lang="ru-RU" sz="2400" dirty="0" smtClean="0"/>
              <a:t> в </a:t>
            </a:r>
            <a:r>
              <a:rPr lang="ru-RU" sz="2400" dirty="0" err="1" smtClean="0"/>
              <a:t>шейва</a:t>
            </a:r>
            <a:r>
              <a:rPr lang="ru-RU" sz="2400" dirty="0" smtClean="0"/>
              <a:t> </a:t>
            </a:r>
            <a:r>
              <a:rPr lang="ru-RU" sz="2400" dirty="0" err="1" smtClean="0"/>
              <a:t>реиг</a:t>
            </a:r>
            <a:endParaRPr lang="ru-RU" sz="2400" dirty="0" smtClean="0"/>
          </a:p>
          <a:p>
            <a:r>
              <a:rPr lang="ru-RU" sz="2400" dirty="0" err="1" smtClean="0"/>
              <a:t>нейледПос</a:t>
            </a:r>
            <a:r>
              <a:rPr lang="ru-RU" sz="2400" dirty="0" smtClean="0"/>
              <a:t> </a:t>
            </a:r>
            <a:r>
              <a:rPr lang="ru-RU" sz="2400" dirty="0" err="1" smtClean="0"/>
              <a:t>ройге</a:t>
            </a:r>
            <a:r>
              <a:rPr lang="ru-RU" sz="2400" dirty="0" smtClean="0"/>
              <a:t>, </a:t>
            </a:r>
            <a:r>
              <a:rPr lang="ru-RU" sz="2400" dirty="0" err="1" smtClean="0"/>
              <a:t>лиес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вы </a:t>
            </a:r>
            <a:r>
              <a:rPr lang="ru-RU" sz="2400" dirty="0" err="1" smtClean="0"/>
              <a:t>игпроетера</a:t>
            </a:r>
            <a:r>
              <a:rPr lang="ru-RU" sz="2400" dirty="0" smtClean="0"/>
              <a:t>, </a:t>
            </a:r>
          </a:p>
          <a:p>
            <a:r>
              <a:rPr lang="ru-RU" sz="2400" dirty="0" smtClean="0"/>
              <a:t>не </a:t>
            </a:r>
            <a:r>
              <a:rPr lang="ru-RU" sz="2400" dirty="0" err="1" smtClean="0"/>
              <a:t>репевайжите</a:t>
            </a:r>
            <a:r>
              <a:rPr lang="ru-RU" sz="2400" dirty="0" smtClean="0"/>
              <a:t>.</a:t>
            </a:r>
          </a:p>
          <a:p>
            <a:pPr algn="ctr"/>
            <a:r>
              <a:rPr lang="ru-RU" sz="2400" dirty="0" smtClean="0"/>
              <a:t>Это </a:t>
            </a:r>
            <a:r>
              <a:rPr lang="ru-RU" sz="2400" dirty="0" err="1" smtClean="0"/>
              <a:t>котоль</a:t>
            </a:r>
            <a:r>
              <a:rPr lang="ru-RU" sz="2400" dirty="0" smtClean="0"/>
              <a:t> </a:t>
            </a:r>
            <a:r>
              <a:rPr lang="ru-RU" sz="2400" dirty="0" err="1" smtClean="0"/>
              <a:t>раиг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535392" y="5978653"/>
            <a:ext cx="319197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/>
              <a:t>роДогие</a:t>
            </a:r>
            <a:r>
              <a:rPr lang="ru-RU" sz="2400" dirty="0" smtClean="0"/>
              <a:t> </a:t>
            </a:r>
            <a:r>
              <a:rPr lang="ru-RU" sz="2400" dirty="0" err="1" smtClean="0"/>
              <a:t>зьядру</a:t>
            </a:r>
            <a:r>
              <a:rPr lang="ru-RU" sz="2400" dirty="0" smtClean="0"/>
              <a:t>!</a:t>
            </a:r>
          </a:p>
          <a:p>
            <a:r>
              <a:rPr lang="ru-RU" sz="2400" dirty="0" smtClean="0"/>
              <a:t>Мы </a:t>
            </a:r>
            <a:r>
              <a:rPr lang="ru-RU" sz="2400" dirty="0" err="1" smtClean="0"/>
              <a:t>емжела</a:t>
            </a:r>
            <a:r>
              <a:rPr lang="ru-RU" sz="2400" dirty="0" smtClean="0"/>
              <a:t> вам </a:t>
            </a:r>
            <a:r>
              <a:rPr lang="ru-RU" sz="2400" dirty="0" err="1" smtClean="0"/>
              <a:t>чиуда</a:t>
            </a:r>
            <a:r>
              <a:rPr lang="ru-RU" sz="2400" dirty="0"/>
              <a:t> </a:t>
            </a:r>
            <a:r>
              <a:rPr lang="ru-RU" sz="2400" dirty="0" smtClean="0"/>
              <a:t>и </a:t>
            </a:r>
            <a:r>
              <a:rPr lang="ru-RU" sz="2400" dirty="0" err="1" smtClean="0"/>
              <a:t>ховуспе</a:t>
            </a:r>
            <a:r>
              <a:rPr lang="ru-RU" sz="2400" dirty="0" smtClean="0"/>
              <a:t> в </a:t>
            </a:r>
            <a:r>
              <a:rPr lang="ru-RU" sz="2400" dirty="0" err="1" smtClean="0"/>
              <a:t>шейва</a:t>
            </a:r>
            <a:r>
              <a:rPr lang="ru-RU" sz="2400" dirty="0" smtClean="0"/>
              <a:t> </a:t>
            </a:r>
            <a:r>
              <a:rPr lang="ru-RU" sz="2400" dirty="0" err="1" smtClean="0"/>
              <a:t>реиг</a:t>
            </a:r>
            <a:endParaRPr lang="ru-RU" sz="2400" dirty="0" smtClean="0"/>
          </a:p>
          <a:p>
            <a:r>
              <a:rPr lang="ru-RU" sz="2400" dirty="0" err="1" smtClean="0"/>
              <a:t>нейледПос</a:t>
            </a:r>
            <a:r>
              <a:rPr lang="ru-RU" sz="2400" dirty="0" smtClean="0"/>
              <a:t> </a:t>
            </a:r>
            <a:r>
              <a:rPr lang="ru-RU" sz="2400" dirty="0" err="1" smtClean="0"/>
              <a:t>ройге</a:t>
            </a:r>
            <a:r>
              <a:rPr lang="ru-RU" sz="2400" dirty="0" smtClean="0"/>
              <a:t>, </a:t>
            </a:r>
            <a:r>
              <a:rPr lang="ru-RU" sz="2400" dirty="0" err="1" smtClean="0"/>
              <a:t>лиес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вы </a:t>
            </a:r>
            <a:r>
              <a:rPr lang="ru-RU" sz="2400" dirty="0" err="1" smtClean="0"/>
              <a:t>игпроетера</a:t>
            </a:r>
            <a:r>
              <a:rPr lang="ru-RU" sz="2400" dirty="0" smtClean="0"/>
              <a:t>, </a:t>
            </a:r>
          </a:p>
          <a:p>
            <a:r>
              <a:rPr lang="ru-RU" sz="2400" dirty="0" smtClean="0"/>
              <a:t>не </a:t>
            </a:r>
            <a:r>
              <a:rPr lang="ru-RU" sz="2400" dirty="0" err="1" smtClean="0"/>
              <a:t>репевайжите</a:t>
            </a:r>
            <a:r>
              <a:rPr lang="ru-RU" sz="2400" dirty="0" smtClean="0"/>
              <a:t>.</a:t>
            </a:r>
          </a:p>
          <a:p>
            <a:pPr algn="ctr"/>
            <a:r>
              <a:rPr lang="ru-RU" sz="2400" dirty="0" smtClean="0"/>
              <a:t>Это </a:t>
            </a:r>
            <a:r>
              <a:rPr lang="ru-RU" sz="2400" dirty="0" err="1" smtClean="0"/>
              <a:t>котоль</a:t>
            </a:r>
            <a:r>
              <a:rPr lang="ru-RU" sz="2400" dirty="0" smtClean="0"/>
              <a:t> </a:t>
            </a:r>
            <a:r>
              <a:rPr lang="ru-RU" sz="2400" dirty="0" err="1" smtClean="0"/>
              <a:t>раиг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569225" y="700538"/>
            <a:ext cx="319197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/>
              <a:t>роДогие</a:t>
            </a:r>
            <a:r>
              <a:rPr lang="ru-RU" sz="2400" dirty="0" smtClean="0"/>
              <a:t> </a:t>
            </a:r>
            <a:r>
              <a:rPr lang="ru-RU" sz="2400" dirty="0" err="1" smtClean="0"/>
              <a:t>зьядру</a:t>
            </a:r>
            <a:r>
              <a:rPr lang="ru-RU" sz="2400" dirty="0" smtClean="0"/>
              <a:t>!</a:t>
            </a:r>
          </a:p>
          <a:p>
            <a:r>
              <a:rPr lang="ru-RU" sz="2400" dirty="0" smtClean="0"/>
              <a:t>Мы </a:t>
            </a:r>
            <a:r>
              <a:rPr lang="ru-RU" sz="2400" dirty="0" err="1" smtClean="0"/>
              <a:t>емжела</a:t>
            </a:r>
            <a:r>
              <a:rPr lang="ru-RU" sz="2400" dirty="0" smtClean="0"/>
              <a:t> вам </a:t>
            </a:r>
            <a:r>
              <a:rPr lang="ru-RU" sz="2400" dirty="0" err="1" smtClean="0"/>
              <a:t>чиуда</a:t>
            </a:r>
            <a:r>
              <a:rPr lang="ru-RU" sz="2400" dirty="0"/>
              <a:t> </a:t>
            </a:r>
            <a:r>
              <a:rPr lang="ru-RU" sz="2400" dirty="0" smtClean="0"/>
              <a:t>и </a:t>
            </a:r>
            <a:r>
              <a:rPr lang="ru-RU" sz="2400" dirty="0" err="1" smtClean="0"/>
              <a:t>ховуспе</a:t>
            </a:r>
            <a:r>
              <a:rPr lang="ru-RU" sz="2400" dirty="0" smtClean="0"/>
              <a:t> в </a:t>
            </a:r>
            <a:r>
              <a:rPr lang="ru-RU" sz="2400" dirty="0" err="1" smtClean="0"/>
              <a:t>шейва</a:t>
            </a:r>
            <a:r>
              <a:rPr lang="ru-RU" sz="2400" dirty="0" smtClean="0"/>
              <a:t> </a:t>
            </a:r>
            <a:r>
              <a:rPr lang="ru-RU" sz="2400" dirty="0" err="1" smtClean="0"/>
              <a:t>реиг</a:t>
            </a:r>
            <a:endParaRPr lang="ru-RU" sz="2400" dirty="0" smtClean="0"/>
          </a:p>
          <a:p>
            <a:r>
              <a:rPr lang="ru-RU" sz="2400" dirty="0" err="1" smtClean="0"/>
              <a:t>нейледПос</a:t>
            </a:r>
            <a:r>
              <a:rPr lang="ru-RU" sz="2400" dirty="0" smtClean="0"/>
              <a:t> </a:t>
            </a:r>
            <a:r>
              <a:rPr lang="ru-RU" sz="2400" dirty="0" err="1" smtClean="0"/>
              <a:t>ройге</a:t>
            </a:r>
            <a:r>
              <a:rPr lang="ru-RU" sz="2400" dirty="0" smtClean="0"/>
              <a:t>, </a:t>
            </a:r>
            <a:r>
              <a:rPr lang="ru-RU" sz="2400" dirty="0" err="1" smtClean="0"/>
              <a:t>лиес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вы </a:t>
            </a:r>
            <a:r>
              <a:rPr lang="ru-RU" sz="2400" dirty="0" err="1" smtClean="0"/>
              <a:t>игпроетера</a:t>
            </a:r>
            <a:r>
              <a:rPr lang="ru-RU" sz="2400" dirty="0" smtClean="0"/>
              <a:t>, </a:t>
            </a:r>
          </a:p>
          <a:p>
            <a:r>
              <a:rPr lang="ru-RU" sz="2400" dirty="0" smtClean="0"/>
              <a:t>не </a:t>
            </a:r>
            <a:r>
              <a:rPr lang="ru-RU" sz="2400" dirty="0" err="1" smtClean="0"/>
              <a:t>репевайжите</a:t>
            </a:r>
            <a:r>
              <a:rPr lang="ru-RU" sz="2400" dirty="0" smtClean="0"/>
              <a:t>.</a:t>
            </a:r>
          </a:p>
          <a:p>
            <a:pPr algn="ctr"/>
            <a:r>
              <a:rPr lang="ru-RU" sz="2400" dirty="0" smtClean="0"/>
              <a:t>Это </a:t>
            </a:r>
            <a:r>
              <a:rPr lang="ru-RU" sz="2400" dirty="0" err="1" smtClean="0"/>
              <a:t>котоль</a:t>
            </a:r>
            <a:r>
              <a:rPr lang="ru-RU" sz="2400" dirty="0" smtClean="0"/>
              <a:t> </a:t>
            </a:r>
            <a:r>
              <a:rPr lang="ru-RU" sz="2400" dirty="0" err="1" smtClean="0"/>
              <a:t>раиг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303060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104</Words>
  <Application>Microsoft Office PowerPoint</Application>
  <PresentationFormat>Лист A4 (210x297 мм)</PresentationFormat>
  <Paragraphs>24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</cp:revision>
  <cp:lastPrinted>2022-12-13T20:06:41Z</cp:lastPrinted>
  <dcterms:created xsi:type="dcterms:W3CDTF">2022-12-13T19:56:56Z</dcterms:created>
  <dcterms:modified xsi:type="dcterms:W3CDTF">2022-12-13T20:10:58Z</dcterms:modified>
</cp:coreProperties>
</file>