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0" r:id="rId10"/>
    <p:sldId id="269" r:id="rId11"/>
    <p:sldId id="268" r:id="rId12"/>
    <p:sldId id="267" r:id="rId13"/>
    <p:sldId id="266" r:id="rId14"/>
    <p:sldId id="265" r:id="rId15"/>
    <p:sldId id="271" r:id="rId16"/>
    <p:sldId id="272" r:id="rId17"/>
    <p:sldId id="273" r:id="rId18"/>
    <p:sldId id="262" r:id="rId19"/>
    <p:sldId id="275" r:id="rId20"/>
    <p:sldId id="277" r:id="rId21"/>
    <p:sldId id="276" r:id="rId22"/>
    <p:sldId id="278" r:id="rId23"/>
    <p:sldId id="279" r:id="rId24"/>
    <p:sldId id="280" r:id="rId25"/>
    <p:sldId id="282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434" y="5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431C9-9495-49B5-8EBF-4088D92CA65A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C45AE-26C9-4685-94B9-A94CEA3C5B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7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45AE-26C9-4685-94B9-A94CEA3C5B1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83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45AE-26C9-4685-94B9-A94CEA3C5B1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12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45AE-26C9-4685-94B9-A94CEA3C5B1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769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41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55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34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31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489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470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7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274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5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5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81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B3D6F-419E-4309-812A-F56D97AB3FC5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D32F0-A87F-4CBB-BD7B-6A6C302E7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6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as-kvas.com/uploads/posts/2023-02/1676421766_gas-kvas-com-p-detskie-risunki-fripik-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34"/>
            <a:ext cx="12359640" cy="679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52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4024" y="525727"/>
            <a:ext cx="68992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Вот предмет из черной кожи,</a:t>
            </a:r>
          </a:p>
          <a:p>
            <a:pPr marL="0" indent="0">
              <a:buNone/>
            </a:pPr>
            <a:r>
              <a:rPr lang="ru-RU" sz="3600" dirty="0"/>
              <a:t>Своим видом с сумкой схожий.</a:t>
            </a:r>
          </a:p>
          <a:p>
            <a:pPr marL="0" indent="0">
              <a:buNone/>
            </a:pPr>
            <a:r>
              <a:rPr lang="ru-RU" sz="3600" dirty="0"/>
              <a:t>На работу каждый день</a:t>
            </a:r>
          </a:p>
          <a:p>
            <a:pPr marL="0" indent="0">
              <a:buNone/>
            </a:pPr>
            <a:r>
              <a:rPr lang="ru-RU" sz="3600" dirty="0"/>
              <a:t>Папочка берет ... </a:t>
            </a:r>
          </a:p>
        </p:txBody>
      </p:sp>
      <p:sp>
        <p:nvSpPr>
          <p:cNvPr id="4" name="Стрелка вправо 3"/>
          <p:cNvSpPr/>
          <p:nvPr/>
        </p:nvSpPr>
        <p:spPr>
          <a:xfrm rot="10800000">
            <a:off x="5534024" y="340386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7870"/>
          <a:stretch/>
        </p:blipFill>
        <p:spPr>
          <a:xfrm>
            <a:off x="127000" y="374650"/>
            <a:ext cx="4445000" cy="631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4" y="320675"/>
            <a:ext cx="710882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Если свет погаснет вдруг,</a:t>
            </a:r>
          </a:p>
          <a:p>
            <a:pPr marL="0" indent="0">
              <a:buNone/>
            </a:pPr>
            <a:r>
              <a:rPr lang="ru-RU" sz="3600" dirty="0"/>
              <a:t>У меня есть верный друг.</a:t>
            </a:r>
          </a:p>
          <a:p>
            <a:pPr marL="0" indent="0">
              <a:buNone/>
            </a:pPr>
            <a:r>
              <a:rPr lang="ru-RU" sz="3600" dirty="0"/>
              <a:t>С ним мне ничего не страшно,</a:t>
            </a:r>
          </a:p>
          <a:p>
            <a:pPr marL="0" indent="0">
              <a:buNone/>
            </a:pPr>
            <a:r>
              <a:rPr lang="ru-RU" sz="3600" dirty="0"/>
              <a:t>Я иду вперёд отважно!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357312" y="332766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0" y="2267346"/>
            <a:ext cx="6832600" cy="459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3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774" y="311150"/>
            <a:ext cx="700722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Не поможет глазомер,</a:t>
            </a:r>
          </a:p>
          <a:p>
            <a:pPr marL="0" indent="0">
              <a:buNone/>
            </a:pPr>
            <a:r>
              <a:rPr lang="ru-RU" sz="3600" dirty="0"/>
              <a:t>Нужен точный мне размер.</a:t>
            </a:r>
          </a:p>
          <a:p>
            <a:pPr marL="0" indent="0">
              <a:buNone/>
            </a:pPr>
            <a:r>
              <a:rPr lang="ru-RU" sz="3600" dirty="0" smtClean="0"/>
              <a:t>Где </a:t>
            </a:r>
            <a:r>
              <a:rPr lang="ru-RU" sz="3600" dirty="0"/>
              <a:t>надо, ставлю метки</a:t>
            </a:r>
          </a:p>
          <a:p>
            <a:pPr marL="0" indent="0">
              <a:buNone/>
            </a:pPr>
            <a:r>
              <a:rPr lang="ru-RU" sz="3600" dirty="0"/>
              <a:t>С помощью ...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295400" y="3281363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geochemland.ru/wp-content/uploads/2023/04/tehnicheskaya-inventarizatsiya-pomescheniy-i-zdan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2074333"/>
            <a:ext cx="7175500" cy="478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45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524" y="144727"/>
            <a:ext cx="68992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Я дощечки распилил</a:t>
            </a:r>
          </a:p>
          <a:p>
            <a:pPr marL="0" indent="0">
              <a:buNone/>
            </a:pPr>
            <a:r>
              <a:rPr lang="ru-RU" sz="3600" dirty="0"/>
              <a:t>И скворечник смастерил.</a:t>
            </a:r>
          </a:p>
          <a:p>
            <a:pPr marL="0" indent="0">
              <a:buNone/>
            </a:pPr>
            <a:r>
              <a:rPr lang="ru-RU" sz="3600" dirty="0"/>
              <a:t>Очень сильно помогла.</a:t>
            </a:r>
          </a:p>
          <a:p>
            <a:pPr marL="0" indent="0">
              <a:buNone/>
            </a:pPr>
            <a:r>
              <a:rPr lang="ru-RU" sz="3600" dirty="0"/>
              <a:t>По хозяйству мне...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169932" y="327686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014" y="2451100"/>
            <a:ext cx="7762985" cy="435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3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24" y="219075"/>
            <a:ext cx="7388226" cy="3267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Он в хозяйстве нужен,</a:t>
            </a:r>
          </a:p>
          <a:p>
            <a:pPr marL="0" indent="0">
              <a:buNone/>
            </a:pPr>
            <a:r>
              <a:rPr lang="ru-RU" sz="3600" dirty="0"/>
              <a:t>Он с гвоздями очень дружен.</a:t>
            </a:r>
          </a:p>
          <a:p>
            <a:pPr marL="0" indent="0">
              <a:buNone/>
            </a:pPr>
            <a:r>
              <a:rPr lang="ru-RU" sz="3600" dirty="0"/>
              <a:t>Я </a:t>
            </a:r>
            <a:r>
              <a:rPr lang="ru-RU" sz="3600" dirty="0" err="1"/>
              <a:t>гвоздочки</a:t>
            </a:r>
            <a:r>
              <a:rPr lang="ru-RU" sz="3600" dirty="0"/>
              <a:t> забиваю,</a:t>
            </a:r>
          </a:p>
          <a:p>
            <a:pPr marL="0" indent="0">
              <a:buNone/>
            </a:pPr>
            <a:r>
              <a:rPr lang="ru-RU" sz="3600" dirty="0"/>
              <a:t>Маму с папой забавляю.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522412" y="361976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sun9-63.userapi.com/impf/c849320/v849320787/1224e3/8mNdpZfYxU4.jpg?size=1024x682&amp;quality=96&amp;sign=f69f5ed2545135af7681b47b3fc7a66b&amp;c_uniq_tag=kfbbchm7JIAK3P3AVlVsp8VcRRRG2EC9v104NEptCJ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458" y="2038350"/>
            <a:ext cx="7236542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94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4" y="247915"/>
            <a:ext cx="7388226" cy="3267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Что за чудо-инструмент</a:t>
            </a:r>
          </a:p>
          <a:p>
            <a:pPr marL="0" indent="0">
              <a:buNone/>
            </a:pPr>
            <a:r>
              <a:rPr lang="ru-RU" sz="3600" dirty="0"/>
              <a:t>Перекусит шнур в момент?</a:t>
            </a:r>
          </a:p>
          <a:p>
            <a:pPr marL="0" indent="0">
              <a:buNone/>
            </a:pPr>
            <a:r>
              <a:rPr lang="ru-RU" sz="3600" dirty="0"/>
              <a:t>Он не родственник собачки,</a:t>
            </a:r>
          </a:p>
          <a:p>
            <a:pPr marL="0" indent="0">
              <a:buNone/>
            </a:pPr>
            <a:r>
              <a:rPr lang="ru-RU" sz="3600" dirty="0"/>
              <a:t>А </a:t>
            </a:r>
            <a:r>
              <a:rPr lang="ru-RU" sz="3600" dirty="0" smtClean="0"/>
              <a:t>кусается </a:t>
            </a:r>
            <a:endParaRPr lang="ru-RU" sz="36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2774949" y="415951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6" name="Picture 4" descr="https://avatars.mds.yandex.net/get-marketpic/5114012/pic916c8a0cb3c553dc51b69e27b964c24f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38212"/>
            <a:ext cx="5867400" cy="586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87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4" y="247915"/>
            <a:ext cx="7388226" cy="3267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У него есть ремесло —</a:t>
            </a:r>
          </a:p>
          <a:p>
            <a:pPr marL="0" indent="0">
              <a:buNone/>
            </a:pPr>
            <a:r>
              <a:rPr lang="ru-RU" sz="3600" dirty="0"/>
              <a:t>Ловко режет он стекло.</a:t>
            </a:r>
          </a:p>
          <a:p>
            <a:pPr marL="0" indent="0">
              <a:buNone/>
            </a:pPr>
            <a:r>
              <a:rPr lang="ru-RU" sz="3600" dirty="0"/>
              <a:t>Где пройдет, там будет срез.</a:t>
            </a:r>
          </a:p>
          <a:p>
            <a:pPr marL="0" indent="0">
              <a:buNone/>
            </a:pPr>
            <a:r>
              <a:rPr lang="ru-RU" sz="3600" dirty="0"/>
              <a:t>Что же это?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774949" y="415951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0" name="Picture 4" descr="https://img.bgxcdn.com/images/oaupload/banggood/images/52/81/3fed20a7-2869-459a-a9a7-6d4c9810f5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75" y="993775"/>
            <a:ext cx="5864225" cy="586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53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5073" y="289454"/>
            <a:ext cx="7388226" cy="2819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Завизжала, закрутилась,</a:t>
            </a:r>
          </a:p>
          <a:p>
            <a:pPr marL="0" indent="0">
              <a:buNone/>
            </a:pPr>
            <a:r>
              <a:rPr lang="ru-RU" sz="3600" dirty="0"/>
              <a:t>В доску носиком вонзилась.</a:t>
            </a:r>
          </a:p>
          <a:p>
            <a:pPr marL="0" indent="0">
              <a:buNone/>
            </a:pPr>
            <a:r>
              <a:rPr lang="ru-RU" sz="3600" dirty="0"/>
              <a:t>У нее простая цель —</a:t>
            </a:r>
          </a:p>
          <a:p>
            <a:pPr marL="0" indent="0">
              <a:buNone/>
            </a:pPr>
            <a:r>
              <a:rPr lang="ru-RU" sz="3600" dirty="0"/>
              <a:t>Всюду дырки сверлит… </a:t>
            </a:r>
          </a:p>
        </p:txBody>
      </p:sp>
      <p:sp>
        <p:nvSpPr>
          <p:cNvPr id="4" name="Стрелка вправо 3"/>
          <p:cNvSpPr/>
          <p:nvPr/>
        </p:nvSpPr>
        <p:spPr>
          <a:xfrm rot="10800000">
            <a:off x="7854949" y="4296040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4" descr="https://images-na.ssl-images-amazon.com/images/I/814DlzDd8kL._SL128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0425"/>
            <a:ext cx="5997575" cy="599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77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raskraskirus.ru/wp-content/uploads/7/2/b/72b2c371acd62f672cf8f21e5e38bef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88" b="51971"/>
          <a:stretch/>
        </p:blipFill>
        <p:spPr bwMode="auto">
          <a:xfrm>
            <a:off x="210184" y="60749"/>
            <a:ext cx="3371215" cy="382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1.bp.blogspot.com/-c79mC7MeDj8/YWhbi0sVs1I/AAAAAAAAV4s/XV88CXmbO8QOJZBql7u1R746IkG_heYsgCLcBGAsYHQ/s1280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27" b="42667"/>
          <a:stretch/>
        </p:blipFill>
        <p:spPr bwMode="auto">
          <a:xfrm>
            <a:off x="4181952" y="60749"/>
            <a:ext cx="3316129" cy="362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1.bp.blogspot.com/-c79mC7MeDj8/YWhbi0sVs1I/AAAAAAAAV4s/XV88CXmbO8QOJZBql7u1R746IkG_heYsgCLcBGAsYHQ/s1280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1" t="51564" r="41363" b="820"/>
          <a:stretch/>
        </p:blipFill>
        <p:spPr bwMode="auto">
          <a:xfrm>
            <a:off x="-4080" y="3611878"/>
            <a:ext cx="3474355" cy="324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as-kvas.com/uploads/posts/2023-02/1676519021_gas-kvas-com-p-detskii-risunok-papa-voditel-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020" y="3834765"/>
            <a:ext cx="4030980" cy="302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raskraskirus.ru/wp-content/uploads/7/2/b/72b2c371acd62f672cf8f21e5e38bef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6" b="56344"/>
          <a:stretch/>
        </p:blipFill>
        <p:spPr bwMode="auto">
          <a:xfrm>
            <a:off x="4145598" y="4023358"/>
            <a:ext cx="3138169" cy="290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raskraskirus.ru/wp-content/uploads/7/2/b/72b2c371acd62f672cf8f21e5e38bef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9" r="68188"/>
          <a:stretch/>
        </p:blipFill>
        <p:spPr bwMode="auto">
          <a:xfrm>
            <a:off x="9264332" y="0"/>
            <a:ext cx="2814956" cy="347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5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g-s-msn-com.akamaized.net/tenant/amp/entityid/AA1cf6hg.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"/>
            <a:ext cx="12192000" cy="679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5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oolsen.ru/wp-content/uploads/2022/10/den-otca-kartinki_128-2048x11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4" y="0"/>
            <a:ext cx="119834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36824" y="365125"/>
            <a:ext cx="565517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ДЕНЬ ОТЦА</a:t>
            </a:r>
            <a:endParaRPr lang="ru-RU" sz="60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0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laykni.com/wp-content/uploads/2023/02/upl_1618597738_45078_zurc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0"/>
            <a:ext cx="10090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32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ytimg.com/vi/-xamgRwlQGc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5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klike.net/uploads/posts/2022-08/1660625305_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299" y="1"/>
            <a:ext cx="10150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s://avatars.mds.yandex.net/i?id=caa918cf687153b0b898231c7d1ca2663b9d38b2-423546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77" y="487550"/>
            <a:ext cx="2968625" cy="20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s://sun9-23.userapi.com/impg/c857328/v857328618/191e21/FEQLXR6J6L4.jpg?size=800x623&amp;quality=96&amp;sign=4fcd8afe1c663b0ff6b3667cadcf8006&amp;c_uniq_tag=D7F2EWc1fNFCgah7V6nAgauLno7_pw_hhSic8vkzv6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89" y="3228975"/>
            <a:ext cx="3200482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https://w7.pngwing.com/pngs/285/995/png-transparent-sneakers-shoe-air-jordan-others-miscellaneous-food-oran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483" y="4865248"/>
            <a:ext cx="2523331" cy="146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2" descr="https://sneg.top/uploads/posts/2023-03/1678908178_sneg-top-p-gazeti-na-belom-fone-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25" y="4589971"/>
            <a:ext cx="2647950" cy="201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https://avatars.dzeninfra.ru/get-zen_doc/3122622/pub_61de825475c0aa5bcf609265_61de844e646a0754a003c0d1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9045" y="2755900"/>
            <a:ext cx="2802905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4" name="Picture 16" descr="https://gas-kvas.com/uploads/posts/2023-02/1676478187_gas-kvas-com-p-zagorodnii-dom-detskii-risunok-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975" y="121749"/>
            <a:ext cx="3482975" cy="235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0" name="Picture 22" descr="https://gagaru.club/uploads/posts/2023-06/1685725763_gagaru-club-p-chelovechek-v-ochkakh-krasivo-3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39" y="717737"/>
            <a:ext cx="3279588" cy="327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62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6" name="Picture 4" descr="https://static.wixstatic.com/media/39bb80_48dfa039742a440a9c20ae4fab82916a~mv2.png/v1/fill/w_980,h_529,al_c,q_90,usm_0.66_1.00_0.01,enc_auto/39bb80_48dfa039742a440a9c20ae4fab82916a~mv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79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.net/uploads/posts/2022-03/1647535079_5-kartinkin-net-p-kartinki-papa-s-rebenkom-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t="7510" r="969" b="11538"/>
          <a:stretch/>
        </p:blipFill>
        <p:spPr bwMode="auto">
          <a:xfrm>
            <a:off x="-7620" y="15240"/>
            <a:ext cx="12192000" cy="678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7368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2" name="Picture 6" descr="https://blogger.googleusercontent.com/img/b/R29vZ2xl/AVvXsEjETsaC1yqfuFgnO0LkCVvAtDX6VHkOaXHxM5tNNskTAom8-pRxe6mrNBmxoJAOTZkyMZufR5KZ6msD4T14cEgvX_9aSJigGfABYvV-AdEx-rExAbr_n353XZ6LXASc_I7AZp4x2EBwHyDaCejVEqIDmaaS4rPQ-FbGF1NxkdSFQr6C3ObFUQ1cc6P0/s1280/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1224438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19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946150" y="557142"/>
            <a:ext cx="9074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ИСТОРИЯ ПРАЗДНИКА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54800" y="1423942"/>
            <a:ext cx="520065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Началось все в далеком 1909 году в американском городе </a:t>
            </a:r>
            <a:r>
              <a:rPr lang="ru-RU" sz="2400" dirty="0" err="1"/>
              <a:t>Спокан</a:t>
            </a:r>
            <a:r>
              <a:rPr lang="ru-RU" sz="2400" dirty="0"/>
              <a:t> в штате Вашингтон.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54800" y="3137128"/>
            <a:ext cx="520065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 1966 году другой президент США, </a:t>
            </a:r>
            <a:r>
              <a:rPr lang="ru-RU" sz="2400" dirty="0" err="1"/>
              <a:t>Линдон</a:t>
            </a:r>
            <a:r>
              <a:rPr lang="ru-RU" sz="2400" dirty="0"/>
              <a:t> Джонсон, сделал этот день национальным праздником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54800" y="4959171"/>
            <a:ext cx="520065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270510" algn="ctr">
              <a:spcAft>
                <a:spcPts val="0"/>
              </a:spcAft>
            </a:pPr>
            <a:r>
              <a:rPr lang="ru-RU" sz="2400" dirty="0"/>
              <a:t>Постепенно этот День отца распространился по миру. Сейчас его отмечают в более, чем 30-ти странах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4106"/>
            <a:ext cx="6667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6043" y="25400"/>
            <a:ext cx="5492750" cy="3699669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В Россию День отца пришел недавно, и получил официальный статус </a:t>
            </a:r>
            <a:r>
              <a:rPr lang="ru-RU" sz="3600" dirty="0">
                <a:solidFill>
                  <a:srgbClr val="FF0000"/>
                </a:solidFill>
              </a:rPr>
              <a:t>4 октября 2021 года </a:t>
            </a:r>
            <a:r>
              <a:rPr lang="ru-RU" sz="3600" dirty="0"/>
              <a:t>вместе с соответствующим Указом Владимира Путина.</a:t>
            </a:r>
          </a:p>
          <a:p>
            <a:endParaRPr lang="ru-RU" sz="3600" dirty="0"/>
          </a:p>
        </p:txBody>
      </p:sp>
      <p:pic>
        <p:nvPicPr>
          <p:cNvPr id="4098" name="Picture 2" descr="Увеличит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5"/>
          <a:stretch/>
        </p:blipFill>
        <p:spPr bwMode="auto">
          <a:xfrm>
            <a:off x="47624" y="0"/>
            <a:ext cx="6376679" cy="68579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195" y="3092450"/>
            <a:ext cx="5472098" cy="381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7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44" y="1853406"/>
            <a:ext cx="3517663" cy="46489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7317" y="145534"/>
            <a:ext cx="97136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Отец</a:t>
            </a:r>
            <a:r>
              <a:rPr lang="ru-RU" sz="3200" dirty="0" smtClea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- мужчина по отношению к своим детям.</a:t>
            </a:r>
            <a:endParaRPr lang="ru-RU" sz="3200" dirty="0"/>
          </a:p>
        </p:txBody>
      </p:sp>
      <p:pic>
        <p:nvPicPr>
          <p:cNvPr id="5122" name="Picture 2" descr="https://sun6-22.userapi.com/s/v1/ig2/r-YnrHVB6syXa4LmbWaHHWtGf7J3zke-Q-OmwI6vMYE2b0t3VUpS7epBaH4lOhem8Z3z8zm9JH02iUVKFKOoHs6r.jpg?size=1599x1599&amp;quality=95&amp;crop=204,48,1599,1599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2" y="2159000"/>
            <a:ext cx="4757737" cy="475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884" y="844550"/>
            <a:ext cx="40957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2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862" y="-349250"/>
            <a:ext cx="11140494" cy="72072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0"/>
            <a:ext cx="4083050" cy="1325563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Папины </a:t>
            </a:r>
            <a:r>
              <a:rPr lang="ru-RU" sz="4800" b="1" dirty="0">
                <a:solidFill>
                  <a:srgbClr val="0070C0"/>
                </a:solidFill>
              </a:rPr>
              <a:t>загадки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674" y="1704975"/>
            <a:ext cx="68992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Что за шелковая лента</a:t>
            </a:r>
            <a:br>
              <a:rPr lang="ru-RU" sz="3600" dirty="0"/>
            </a:br>
            <a:r>
              <a:rPr lang="ru-RU" sz="3600" dirty="0"/>
              <a:t>Под воротничком надета?</a:t>
            </a:r>
            <a:br>
              <a:rPr lang="ru-RU" sz="3600" dirty="0"/>
            </a:br>
            <a:r>
              <a:rPr lang="ru-RU" sz="3600" dirty="0"/>
              <a:t>Говорит всем папа «здравствуй»,</a:t>
            </a:r>
            <a:br>
              <a:rPr lang="ru-RU" sz="3600" dirty="0"/>
            </a:br>
            <a:r>
              <a:rPr lang="ru-RU" sz="3600" dirty="0"/>
              <a:t>Чуть поправив </a:t>
            </a:r>
            <a:r>
              <a:rPr lang="ru-RU" sz="3600" dirty="0" smtClean="0"/>
              <a:t>модный…. </a:t>
            </a:r>
            <a:endParaRPr lang="ru-RU" sz="36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360862" y="450241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6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4" y="860425"/>
            <a:ext cx="68992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У него большая пряжка,</a:t>
            </a:r>
            <a:br>
              <a:rPr lang="ru-RU" sz="3600" dirty="0"/>
            </a:br>
            <a:r>
              <a:rPr lang="ru-RU" sz="3600" dirty="0"/>
              <a:t>Ну, а сам он худ, бедняжка.</a:t>
            </a:r>
            <a:br>
              <a:rPr lang="ru-RU" sz="3600" dirty="0"/>
            </a:br>
            <a:r>
              <a:rPr lang="ru-RU" sz="3600" dirty="0"/>
              <a:t>Носит папа целый день</a:t>
            </a:r>
            <a:br>
              <a:rPr lang="ru-RU" sz="3600" dirty="0"/>
            </a:br>
            <a:r>
              <a:rPr lang="ru-RU" sz="3600" dirty="0"/>
              <a:t>Жесткий кожаный ...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433762" y="3406774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296" y="0"/>
            <a:ext cx="5382704" cy="681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3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224" y="403225"/>
            <a:ext cx="68992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Папин номер наберем,</a:t>
            </a:r>
            <a:br>
              <a:rPr lang="ru-RU" sz="3600" dirty="0"/>
            </a:br>
            <a:r>
              <a:rPr lang="ru-RU" sz="3600" dirty="0"/>
              <a:t>Трубку к уху поднесем.</a:t>
            </a:r>
            <a:br>
              <a:rPr lang="ru-RU" sz="3600" dirty="0"/>
            </a:br>
            <a:r>
              <a:rPr lang="ru-RU" sz="3600" dirty="0"/>
              <a:t>С папой свяжет быстро он –</a:t>
            </a:r>
            <a:br>
              <a:rPr lang="ru-RU" sz="3600" dirty="0"/>
            </a:br>
            <a:r>
              <a:rPr lang="ru-RU" sz="3600" dirty="0"/>
              <a:t>Наш мобильный ...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465512" y="355626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rodaradi.ru/wp-content/uploads/2019/12/photos.demandstudios.com_getty_article_110_158_78401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85" y="0"/>
            <a:ext cx="4577315" cy="68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6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4" y="123825"/>
            <a:ext cx="5451476" cy="42388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Как оса, она жужжит,</a:t>
            </a:r>
          </a:p>
          <a:p>
            <a:pPr marL="0" indent="0">
              <a:buNone/>
            </a:pPr>
            <a:r>
              <a:rPr lang="ru-RU" sz="3600" dirty="0"/>
              <a:t>Бороду остричь спешит.</a:t>
            </a:r>
          </a:p>
          <a:p>
            <a:pPr marL="0" indent="0">
              <a:buNone/>
            </a:pPr>
            <a:r>
              <a:rPr lang="ru-RU" sz="3600" dirty="0"/>
              <a:t>Утром со щетиной битва -</a:t>
            </a:r>
          </a:p>
          <a:p>
            <a:pPr marL="0" indent="0">
              <a:buNone/>
            </a:pPr>
            <a:r>
              <a:rPr lang="ru-RU" sz="3600" dirty="0"/>
              <a:t>Потому серьезна ...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350962" y="3080015"/>
            <a:ext cx="2352675" cy="895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25" y="2029923"/>
            <a:ext cx="6924675" cy="482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265</Words>
  <Application>Microsoft Office PowerPoint</Application>
  <PresentationFormat>Широкоэкранный</PresentationFormat>
  <Paragraphs>50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Папины 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19</cp:revision>
  <dcterms:created xsi:type="dcterms:W3CDTF">2023-10-14T14:20:58Z</dcterms:created>
  <dcterms:modified xsi:type="dcterms:W3CDTF">2023-10-15T17:46:48Z</dcterms:modified>
</cp:coreProperties>
</file>