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4" r:id="rId9"/>
    <p:sldId id="262" r:id="rId10"/>
    <p:sldId id="263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90" y="-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D89C48-0167-73B0-E7E8-2657BBC6E6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D95DB4A-ADCD-F7AC-16CA-F65A2A36C1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4E965C-26BC-B5DC-88B6-42F2AA7ED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86BDB38-0379-B62A-466E-6C0CCF4A0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7EE0C42-3C12-8EF7-82DF-FFD685AD3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094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BF0C9E-C33F-1AC4-5582-0949A9DBF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577444B-3361-1015-CEC7-21864DA22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DBB112-2074-B61A-2156-FEE552AD8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8D986ED-4AEC-3201-62B7-B1A52D56C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AA2134-84E4-F7E8-9F7E-83FE0161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827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FBD06A8-BC26-F88E-AAE2-AC7AD2E0AB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A056D9D-6020-2FBC-C217-548C6E60B2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220638A-F1C0-303A-4718-CC9311E48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7BA6C5D-DB47-0749-5639-DF0CB0ABD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4DC0E5F-2483-5EEE-A807-5C858B4C3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241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27CE22-92D1-1DA6-255B-7276B83B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D05FBE-65BE-12EB-C26F-F74B99E584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D75C18-5A97-E4A8-8673-06985FE06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544DD5-93CB-E409-6D88-A867CFCD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4B991F1-4644-2A35-4FF8-5D02766A9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665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189B06-3369-3F67-42CA-792D22E55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FD5ADF-689F-2B80-4C45-C4023C4258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6B73D2-2D08-5254-F662-74BF72C6D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7340A17-E87C-AF4E-5B0E-F4131151A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4E0E15-C8B1-E46B-393C-6E4372752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422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ED3406-9A9A-5E29-5414-0B6B923CF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D0E4A37-0D94-C0C5-0853-9E0ABC1C18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316A389-448D-2F49-A59A-302FA6590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5ADD77E-E076-E260-F5F3-3A10B38D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1570F78-AAF0-A29F-EBF7-5201E888D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4EA959-980F-E6CD-9014-2B6A49E5B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0756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2BE8D3-6342-A428-A417-842FFB7D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CF69A9B-40B4-1224-E8C1-3F495B8CF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25E7BA0-1299-7598-DD42-341B5F8C5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8593521-F14B-17CE-58BF-134FAA2F98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9FEEB56-DD4C-B760-EDDC-78EE562F8F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2768545-0C3C-B4A7-2780-1D6C8F819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6A9929F-4A21-B48A-7560-CAE93C742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8FB3DD1-19FC-D027-25CB-52B14A14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80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864CE1-B034-4405-74F7-814AAA7E1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BAA63D5-6297-1B0E-645E-5BE31320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AA608B2-7AF5-BF0E-0E58-A18814D3A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9E042DA-626E-BF56-F49D-3D90F6207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65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2712A99-4AAA-EC68-E359-CFBB1DFEE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EF6E657-FB8B-40E7-7FBF-692D458EC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D6EFE65-B7DC-AF71-B711-81061922A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5607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734150-805C-44CF-FE50-52B57350F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5C713-4D9C-4323-F320-5C5CDE21E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0AC5610-19B6-7689-1E6F-51D022DA5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8A33F93-FEB9-AEEF-108A-9CD5B3C5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303ABC4-2DE0-A0EA-664D-A2AC6DF9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FDEB02-3CED-554F-E7E1-085E4FDAB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9034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F0B6F8-37E8-6ACB-5069-676961285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EC8089B0-8DDC-04C9-693B-44864FA568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136EB04-18B7-531B-12BC-E91234229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B7994F6-5D27-0774-0A64-23FA3BEDF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D07E91E-B554-CEAE-730B-F608643F1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EC5CB18-5C2E-7810-08C4-A3506A3A1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4535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7B6561-7603-79D5-A586-DC1BD646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EDF6A66-37FA-ED87-FC0E-95D74F121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FFA6260-C2CE-3E56-BF43-A0D4DBDE6A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B159A-2643-4625-B917-4432C1A8F4FA}" type="datetimeFigureOut">
              <a:rPr lang="ru-RU" smtClean="0"/>
              <a:pPr/>
              <a:t>28.02.2024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77C058-11C8-01F8-EB95-614A35EEB1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AEAC2F-BEC4-E717-C538-069502DBD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B7713-7C79-412E-B343-8CFBAD4EF3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74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D7BA2E-0AB1-301F-E9EC-26DE18EC84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Мастер-класс</a:t>
            </a:r>
            <a:r>
              <a:rPr lang="en-US" dirty="0"/>
              <a:t>: </a:t>
            </a:r>
            <a:r>
              <a:rPr lang="ru-RU" dirty="0"/>
              <a:t>изготовление</a:t>
            </a:r>
            <a:r>
              <a:rPr lang="en-US" dirty="0"/>
              <a:t> </a:t>
            </a:r>
            <a:r>
              <a:rPr lang="ru-RU" dirty="0"/>
              <a:t>мягкой игрушки </a:t>
            </a:r>
            <a:r>
              <a:rPr lang="ru-RU" smtClean="0"/>
              <a:t>«Кошка»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4278163-34D8-C11D-18E1-9A4ECFF84E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3673" y="3752958"/>
            <a:ext cx="3539231" cy="1655762"/>
          </a:xfrm>
        </p:spPr>
        <p:txBody>
          <a:bodyPr>
            <a:normAutofit fontScale="92500"/>
          </a:bodyPr>
          <a:lstStyle/>
          <a:p>
            <a:r>
              <a:rPr lang="ru-RU" dirty="0"/>
              <a:t>Кашинская коррекционная школа – интернат.</a:t>
            </a:r>
          </a:p>
          <a:p>
            <a:r>
              <a:rPr lang="ru-RU" dirty="0"/>
              <a:t>Выполнила Исакова С.В. -  учитель швейного дела</a:t>
            </a:r>
          </a:p>
        </p:txBody>
      </p:sp>
    </p:spTree>
    <p:extLst>
      <p:ext uri="{BB962C8B-B14F-4D97-AF65-F5344CB8AC3E}">
        <p14:creationId xmlns:p14="http://schemas.microsoft.com/office/powerpoint/2010/main" xmlns="" val="3607531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5B20839-77FE-222D-DE09-83C4EEB145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299" y="221941"/>
            <a:ext cx="3485365" cy="619620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736A5F9-C243-18C3-3456-3939E28DA8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8862" y="221941"/>
            <a:ext cx="3485365" cy="61995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33F88C1-7754-22D7-FF4B-D12658FC6E62}"/>
              </a:ext>
            </a:extLst>
          </p:cNvPr>
          <p:cNvSpPr txBox="1"/>
          <p:nvPr/>
        </p:nvSpPr>
        <p:spPr>
          <a:xfrm>
            <a:off x="7894468" y="2935322"/>
            <a:ext cx="415253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Мы стараемся!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8910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52C4C9-198C-98FA-8287-B08C47E6D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0915" y="2087392"/>
            <a:ext cx="3481525" cy="2289298"/>
          </a:xfrm>
        </p:spPr>
        <p:txBody>
          <a:bodyPr>
            <a:normAutofit fontScale="90000"/>
          </a:bodyPr>
          <a:lstStyle/>
          <a:p>
            <a:r>
              <a:rPr lang="ru-RU" dirty="0"/>
              <a:t>Обрабатываем срезы на швейной машине швом </a:t>
            </a:r>
            <a:r>
              <a:rPr lang="en-US" dirty="0"/>
              <a:t>“</a:t>
            </a:r>
            <a:r>
              <a:rPr lang="ru-RU" dirty="0"/>
              <a:t>зигзаг</a:t>
            </a:r>
            <a:r>
              <a:rPr lang="en-US" dirty="0"/>
              <a:t>”</a:t>
            </a:r>
            <a:r>
              <a:rPr lang="ru-RU" dirty="0"/>
              <a:t>, оставляя открытым нижний срез.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D9248B2-0543-055C-D101-F2F75F919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141" y="177554"/>
            <a:ext cx="3565264" cy="633824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ED4DA18-FD18-AEE7-30E2-A0E072ADEE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9028" y="177553"/>
            <a:ext cx="3565264" cy="633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7238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D89F59-F08A-183D-F31B-2EFD57581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4245" y="2913017"/>
            <a:ext cx="6723355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Набиваем игрушку наполнителем, зашиваем нижний срез швом </a:t>
            </a:r>
            <a:r>
              <a:rPr lang="en-US" dirty="0"/>
              <a:t>“</a:t>
            </a:r>
            <a:r>
              <a:rPr lang="ru-RU" dirty="0"/>
              <a:t>зигзаг</a:t>
            </a:r>
            <a:r>
              <a:rPr lang="en-US" dirty="0"/>
              <a:t>”</a:t>
            </a:r>
            <a:r>
              <a:rPr lang="ru-RU" dirty="0"/>
              <a:t>, повязываем кошке бантик. Кошка готова! Ура!</a:t>
            </a:r>
            <a:br>
              <a:rPr lang="ru-RU" dirty="0"/>
            </a:b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F935ECC-F30B-F85C-FAB5-0FFE1EA43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272" y="307225"/>
            <a:ext cx="3511997" cy="62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2345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AFCEF7-C983-BE73-0A46-0E9B229DA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9511" y="1993589"/>
            <a:ext cx="2716566" cy="1552488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Образец готовой игрушки.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82578A1-FF4E-9F4D-9984-A9AADDE48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5923" y="152061"/>
            <a:ext cx="3538630" cy="62908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EDBFDEE-1AA3-664F-52FE-5EB66EF9FC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08610" y="152061"/>
            <a:ext cx="4845958" cy="629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035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95D1AA-5215-F3D0-FD68-39B166C84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2124" y="2655562"/>
            <a:ext cx="4003829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Приготовим все, что нам нужно для изготовления игрушки</a:t>
            </a:r>
            <a:r>
              <a:rPr lang="en-US" dirty="0"/>
              <a:t>: </a:t>
            </a:r>
            <a:r>
              <a:rPr lang="ru-RU" dirty="0"/>
              <a:t>ткань, ножницы, булавки, иголки, нитки, пуговицы, наполнитель, ленты, карандаш.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0B8765C-6935-B8EF-121B-4995C07A7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539" y="296510"/>
            <a:ext cx="4752574" cy="626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5127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8C7428-127B-C6C7-61DC-6C4CB5E278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176" y="307223"/>
            <a:ext cx="3511999" cy="62435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B8AF3B-B9C6-2A81-68C3-D901B1923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7790" y="307223"/>
            <a:ext cx="3511999" cy="62435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7586D9F-62A5-0CD9-E7FE-8A96157CFF2D}"/>
              </a:ext>
            </a:extLst>
          </p:cNvPr>
          <p:cNvSpPr txBox="1"/>
          <p:nvPr/>
        </p:nvSpPr>
        <p:spPr>
          <a:xfrm>
            <a:off x="8052046" y="2370337"/>
            <a:ext cx="2840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И работа началась</a:t>
            </a:r>
            <a:r>
              <a:rPr lang="en-US" sz="4000" dirty="0">
                <a:latin typeface="Calibri Light" panose="020F0302020204030204" pitchFamily="34" charset="0"/>
                <a:cs typeface="Calibri Light" panose="020F0302020204030204" pitchFamily="34" charset="0"/>
              </a:rPr>
              <a:t>…</a:t>
            </a:r>
            <a:endParaRPr lang="ru-RU" sz="4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0503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BB55C2-0DBD-8000-8BF6-F8909693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0272" y="2486888"/>
            <a:ext cx="533474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По готовой выкройке </a:t>
            </a:r>
            <a:r>
              <a:rPr lang="ru-RU" dirty="0" err="1"/>
              <a:t>обмеляем</a:t>
            </a:r>
            <a:r>
              <a:rPr lang="ru-RU" dirty="0"/>
              <a:t> по ткани контур будущей игрушки.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1DEA85A-0EF8-EC17-8F54-4B3042956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-366601" y="1572297"/>
            <a:ext cx="6286501" cy="348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8235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B599B5-4F46-68C6-C740-4642459C8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500" y="2344845"/>
            <a:ext cx="5512293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Выкраиваем две детали кошки – перед и спинку.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A9149C7-0438-B585-A14B-C4A40FDB71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33" y="1307685"/>
            <a:ext cx="5663621" cy="39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79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C719643-6A98-5F13-3BF2-AA0EF5151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106" y="5131293"/>
            <a:ext cx="10297356" cy="1325563"/>
          </a:xfrm>
        </p:spPr>
        <p:txBody>
          <a:bodyPr>
            <a:noAutofit/>
          </a:bodyPr>
          <a:lstStyle/>
          <a:p>
            <a:r>
              <a:rPr lang="ru-RU" sz="2800" dirty="0"/>
              <a:t>Теперь приступаем к пошиву игрушки</a:t>
            </a:r>
            <a:r>
              <a:rPr lang="en-US" sz="2800" dirty="0"/>
              <a:t>: </a:t>
            </a:r>
            <a:r>
              <a:rPr lang="ru-RU" sz="2800" dirty="0"/>
              <a:t>на одной детали делаем мордочку кошки – пришиваем подходящие пуговки – глазки, пуговку – носик, прямыми стежками делаем усики.</a:t>
            </a:r>
            <a:r>
              <a:rPr lang="en-US" sz="2800" dirty="0"/>
              <a:t> 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32A7B02-243D-F4EB-3174-488077F93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661" y="222929"/>
            <a:ext cx="2760955" cy="49083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0CC1A7B-BA9A-49B9-202C-54F060E7EF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21156" y="195308"/>
            <a:ext cx="2760955" cy="49083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467ACE4-9114-D37A-B946-AE915CEA5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0673" y="209119"/>
            <a:ext cx="2760955" cy="4908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5969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7C7209E-436E-F7F6-CFC6-8280900D4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200" y="267768"/>
            <a:ext cx="3556386" cy="63224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78D2EDA-A502-57F1-0143-693F898768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3719" y="267768"/>
            <a:ext cx="3556386" cy="632246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75E294B-6985-EDAF-C088-DCDE7A8ECA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10616" y="267768"/>
            <a:ext cx="3556386" cy="632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1364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8E9E44-6CF3-46DE-6204-78EE7761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911" y="2610430"/>
            <a:ext cx="4446514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Наложить две детали друг на друга изнаночными сторонами внутрь, сколоть булавками, сметать прямыми стежками.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B4A94F3-6368-E746-455C-1EFF08BB9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4575" y="241409"/>
            <a:ext cx="3410779" cy="60636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6466DC3-1E00-46F1-3758-0F77CA9C3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9469" y="241409"/>
            <a:ext cx="3410779" cy="606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41578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157</Words>
  <Application>Microsoft Office PowerPoint</Application>
  <PresentationFormat>Произвольный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Мастер-класс: изготовление мягкой игрушки «Кошка»</vt:lpstr>
      <vt:lpstr> Образец готовой игрушки. </vt:lpstr>
      <vt:lpstr>Приготовим все, что нам нужно для изготовления игрушки: ткань, ножницы, булавки, иголки, нитки, пуговицы, наполнитель, ленты, карандаш.</vt:lpstr>
      <vt:lpstr>Слайд 4</vt:lpstr>
      <vt:lpstr>По готовой выкройке обмеляем по ткани контур будущей игрушки.</vt:lpstr>
      <vt:lpstr>Выкраиваем две детали кошки – перед и спинку. </vt:lpstr>
      <vt:lpstr>Теперь приступаем к пошиву игрушки: на одной детали делаем мордочку кошки – пришиваем подходящие пуговки – глазки, пуговку – носик, прямыми стежками делаем усики. </vt:lpstr>
      <vt:lpstr>Слайд 8</vt:lpstr>
      <vt:lpstr>Наложить две детали друг на друга изнаночными сторонами внутрь, сколоть булавками, сметать прямыми стежками.  </vt:lpstr>
      <vt:lpstr>Слайд 10</vt:lpstr>
      <vt:lpstr>Обрабатываем срезы на швейной машине швом “зигзаг”, оставляя открытым нижний срез.</vt:lpstr>
      <vt:lpstr>Набиваем игрушку наполнителем, зашиваем нижний срез швом “зигзаг”, повязываем кошке бантик. Кошка готова! Ура!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Мастер-класс: изготовление мягкой игрушки ”Кошка” 5 кл.</dc:title>
  <dc:creator>Deimos</dc:creator>
  <cp:lastModifiedBy>User</cp:lastModifiedBy>
  <cp:revision>11</cp:revision>
  <dcterms:created xsi:type="dcterms:W3CDTF">2024-02-26T11:51:28Z</dcterms:created>
  <dcterms:modified xsi:type="dcterms:W3CDTF">2024-02-28T07:38:54Z</dcterms:modified>
</cp:coreProperties>
</file>